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m4a" ContentType="audi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6"/>
  </p:notesMasterIdLst>
  <p:handoutMasterIdLst>
    <p:handoutMasterId r:id="rId7"/>
  </p:handout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8"/>
    <p:restoredTop sz="94640"/>
  </p:normalViewPr>
  <p:slideViewPr>
    <p:cSldViewPr snapToGrid="0" snapToObjects="1">
      <p:cViewPr varScale="1">
        <p:scale>
          <a:sx n="114" d="100"/>
          <a:sy n="114" d="100"/>
        </p:scale>
        <p:origin x="184" y="20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008B4-7115-0742-80EA-8EC0DCD504B2}" type="datetimeFigureOut">
              <a:rPr lang="en-US" smtClean="0"/>
              <a:t>9/15/20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D7C93-49E6-124C-AD90-88FDFAAE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71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F341E-CBE4-9643-A0CF-B7910C39E26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9F81C-FE1B-BE4F-ABD4-7FC096BF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43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D7A5-CEF6-C34C-AE48-4FCB978A9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D7A5-CEF6-C34C-AE48-4FCB978A9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D7A5-CEF6-C34C-AE48-4FCB978A99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D7A5-CEF6-C34C-AE48-4FCB978A9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D7A5-CEF6-C34C-AE48-4FCB978A9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D7A5-CEF6-C34C-AE48-4FCB978A9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EBD7A5-CEF6-C34C-AE48-4FCB978A9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D7A5-CEF6-C34C-AE48-4FCB978A9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D7A5-CEF6-C34C-AE48-4FCB978A9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D7A5-CEF6-C34C-AE48-4FCB978A99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2F065E4-8011-6844-B422-B815FC9AFEDB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2EBD7A5-CEF6-C34C-AE48-4FCB978A993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640715" y="1705213"/>
            <a:ext cx="5648623" cy="1204306"/>
          </a:xfrm>
        </p:spPr>
        <p:txBody>
          <a:bodyPr/>
          <a:lstStyle/>
          <a:p>
            <a:r>
              <a:rPr lang="en-US" dirty="0" smtClean="0">
                <a:ea typeface="Batang" charset="-127"/>
                <a:cs typeface="Batang" charset="-127"/>
              </a:rPr>
              <a:t>Considering Children’s Historical Fiction</a:t>
            </a:r>
            <a:endParaRPr lang="en-US" dirty="0">
              <a:ea typeface="Batang" charset="-127"/>
              <a:cs typeface="Batang" charset="-127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Dr. Meghann Meeusen</a:t>
            </a:r>
          </a:p>
          <a:p>
            <a:r>
              <a:rPr lang="en-US" sz="1800" dirty="0" smtClean="0"/>
              <a:t>Western Michigan University</a:t>
            </a:r>
            <a:endParaRPr lang="en-US" sz="18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75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86"/>
    </mc:Choice>
    <mc:Fallback>
      <p:transition spd="slow" advTm="110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56164"/>
            <a:ext cx="733851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Historical Fiction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1988935"/>
            <a:ext cx="7272339" cy="4137228"/>
          </a:xfrm>
        </p:spPr>
        <p:txBody>
          <a:bodyPr>
            <a:normAutofit/>
          </a:bodyPr>
          <a:lstStyle/>
          <a:p>
            <a:r>
              <a:rPr lang="en-US" sz="2000" b="1" dirty="0"/>
              <a:t>Nostalgia-</a:t>
            </a:r>
            <a:r>
              <a:rPr lang="en-US" sz="2000" dirty="0"/>
              <a:t> a wistful or excessively sentimental yearning for return to or of some past </a:t>
            </a:r>
            <a:r>
              <a:rPr lang="en-US" sz="2000" dirty="0" smtClean="0"/>
              <a:t>period; the Western frontier and medieval England are two common sources of nostalgic reflection in popular culture, perhaps because they give a sense of national or cultural origin</a:t>
            </a:r>
            <a:endParaRPr lang="en-US" sz="2000" dirty="0"/>
          </a:p>
          <a:p>
            <a:r>
              <a:rPr lang="en-US" sz="2000" b="1" dirty="0" smtClean="0"/>
              <a:t>Nationalism-</a:t>
            </a:r>
            <a:r>
              <a:rPr lang="en-US" sz="2000" dirty="0" smtClean="0"/>
              <a:t> in articulating national identity, there is a tendency to exaggerate difference between groups or and to promote a divisive sense of conflict or competition</a:t>
            </a:r>
            <a:endParaRPr lang="en-US" sz="20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40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3773"/>
    </mc:Choice>
    <mc:Fallback>
      <p:transition spd="slow" advTm="253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56164"/>
            <a:ext cx="718611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Problems with </a:t>
            </a:r>
            <a:br>
              <a:rPr lang="en-US" dirty="0" smtClean="0"/>
            </a:br>
            <a:r>
              <a:rPr lang="en-US" dirty="0" smtClean="0"/>
              <a:t>Representing the Past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2107896"/>
            <a:ext cx="7272339" cy="4324257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Fiction Versus History- </a:t>
            </a:r>
            <a:r>
              <a:rPr lang="en-US" sz="2000" dirty="0" smtClean="0"/>
              <a:t>Rethinking the Writing of History (is history every completely true?)</a:t>
            </a:r>
          </a:p>
          <a:p>
            <a:r>
              <a:rPr lang="en-US" sz="2000" dirty="0" smtClean="0"/>
              <a:t>Use of </a:t>
            </a:r>
            <a:r>
              <a:rPr lang="en-US" sz="2000" b="1" dirty="0" smtClean="0"/>
              <a:t>Primary Sources</a:t>
            </a:r>
          </a:p>
          <a:p>
            <a:r>
              <a:rPr lang="en-US" sz="2000" b="1" dirty="0" smtClean="0"/>
              <a:t>Accuracy </a:t>
            </a:r>
            <a:r>
              <a:rPr lang="en-US" sz="2000" dirty="0" smtClean="0"/>
              <a:t>and </a:t>
            </a:r>
            <a:r>
              <a:rPr lang="en-US" sz="2000" b="1" dirty="0" smtClean="0"/>
              <a:t>Authenticity- </a:t>
            </a:r>
            <a:r>
              <a:rPr lang="en-US" sz="2000" dirty="0" smtClean="0"/>
              <a:t>the correspondence between recorded history and fictional representation, versus how a literary work fills in the gaps of the historical record and whether the imaginative component of the work are plausible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25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586"/>
    </mc:Choice>
    <mc:Fallback>
      <p:transition spd="slow" advTm="1335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58906"/>
            <a:ext cx="718611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Problems with </a:t>
            </a:r>
            <a:br>
              <a:rPr lang="en-US" dirty="0" smtClean="0"/>
            </a:br>
            <a:r>
              <a:rPr lang="en-US" dirty="0" smtClean="0"/>
              <a:t>Representing the Past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2245592"/>
            <a:ext cx="7272339" cy="2665547"/>
          </a:xfrm>
        </p:spPr>
        <p:txBody>
          <a:bodyPr>
            <a:normAutofit/>
          </a:bodyPr>
          <a:lstStyle/>
          <a:p>
            <a:r>
              <a:rPr lang="en-US" sz="2400" b="1" dirty="0" err="1" smtClean="0"/>
              <a:t>Presentism</a:t>
            </a:r>
            <a:r>
              <a:rPr lang="en-US" sz="2400" b="1" dirty="0" smtClean="0"/>
              <a:t>:  </a:t>
            </a:r>
            <a:r>
              <a:rPr lang="en-US" sz="2400" dirty="0" smtClean="0"/>
              <a:t>the idea that the work depicts an ideology or psychology more characteristic of the present than the past</a:t>
            </a:r>
            <a:endParaRPr lang="en-US" sz="2400" b="1" dirty="0"/>
          </a:p>
          <a:p>
            <a:r>
              <a:rPr lang="en-US" sz="2400" b="1" dirty="0" smtClean="0"/>
              <a:t>Artistic Freedom </a:t>
            </a:r>
            <a:r>
              <a:rPr lang="en-US" sz="2400" dirty="0" smtClean="0"/>
              <a:t>versus </a:t>
            </a:r>
            <a:r>
              <a:rPr lang="en-US" sz="2400" b="1" dirty="0" smtClean="0"/>
              <a:t>Historical Responsibility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45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250"/>
    </mc:Choice>
    <mc:Fallback>
      <p:transition spd="slow" advTm="147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241</TotalTime>
  <Words>167</Words>
  <Application>Microsoft Macintosh PowerPoint</Application>
  <PresentationFormat>On-screen Show (4:3)</PresentationFormat>
  <Paragraphs>13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Batang</vt:lpstr>
      <vt:lpstr>Calibri</vt:lpstr>
      <vt:lpstr>Franklin Gothic Book</vt:lpstr>
      <vt:lpstr>Franklin Gothic Medium</vt:lpstr>
      <vt:lpstr>Tunga</vt:lpstr>
      <vt:lpstr>Wingdings</vt:lpstr>
      <vt:lpstr>Arial</vt:lpstr>
      <vt:lpstr>Angles</vt:lpstr>
      <vt:lpstr>Considering Children’s Historical Fiction</vt:lpstr>
      <vt:lpstr>Historical Fiction Considerations</vt:lpstr>
      <vt:lpstr>Problems with  Representing the Past</vt:lpstr>
      <vt:lpstr>Problems with  Representing the Past</vt:lpstr>
    </vt:vector>
  </TitlesOfParts>
  <Company>University of Tennessee at Chattanooga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Considering Children’s Historical Fiction</dc:title>
  <dc:creator>Meghann Meeusen</dc:creator>
  <cp:lastModifiedBy>Microsoft Office User</cp:lastModifiedBy>
  <cp:revision>6</cp:revision>
  <dcterms:created xsi:type="dcterms:W3CDTF">2016-02-05T16:58:44Z</dcterms:created>
  <dcterms:modified xsi:type="dcterms:W3CDTF">2020-09-15T20:02:02Z</dcterms:modified>
</cp:coreProperties>
</file>