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94620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66C57-8BF8-C543-9476-0A0F36A8BB9C}" type="datetimeFigureOut">
              <a:rPr lang="en-US" smtClean="0"/>
              <a:t>6/25/20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27F80-B076-144C-BD4F-C0AACCEE8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46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Adaptation Studies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Overview Lecture, Dr. </a:t>
            </a:r>
            <a:r>
              <a:rPr lang="en-US" dirty="0" err="1"/>
              <a:t>Meghann</a:t>
            </a:r>
            <a:r>
              <a:rPr lang="en-US" dirty="0"/>
              <a:t> </a:t>
            </a:r>
            <a:r>
              <a:rPr lang="en-US" dirty="0" err="1"/>
              <a:t>Meeusen</a:t>
            </a:r>
            <a:endParaRPr lang="en-US" dirty="0"/>
          </a:p>
          <a:p>
            <a:r>
              <a:rPr lang="en-US" dirty="0"/>
              <a:t>Western Michigan University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AC9247D-FBFF-3841-872D-D820F39E37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3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959"/>
    </mc:Choice>
    <mc:Fallback>
      <p:transition spd="slow" advTm="43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George Bluestone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Since George Bluestone’s 1966 landmark attempts to problematize a strictly hierarchical, comparative, or fidelity-based approach to novel to film adaptation, the notion that a “good” adaptation is a faithful adaptation has been largely dismissed as unproductive.  </a:t>
            </a:r>
          </a:p>
          <a:p>
            <a:r>
              <a:rPr lang="en-US" dirty="0"/>
              <a:t>Bluestone writes that “what happens, therefore, when a </a:t>
            </a:r>
            <a:r>
              <a:rPr lang="en-US" dirty="0" err="1"/>
              <a:t>filmist</a:t>
            </a:r>
            <a:r>
              <a:rPr lang="en-US" dirty="0"/>
              <a:t> undertakes the adaptation of a novel, given the inevitable mutation, is that he does not convert the novel at all.  What he adapts is a kind of paraphrase of the novel” (62); he continues that “in short, the filmed novel, in spite of certain resemblances, will inevitably become a different artistic entity from the novel on which it is based” (64).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27535A9-966B-CE42-9975-A6CB10679F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24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886"/>
    </mc:Choice>
    <mc:Fallback>
      <p:transition spd="slow" advTm="1428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most famous of the many adaptation taxonomies or category systems is perhaps Geoffrey Wagner’s work that divides adaptations in three categorizations that are frequently referenced even in contemporary criticism: </a:t>
            </a:r>
          </a:p>
          <a:p>
            <a:pPr lvl="1"/>
            <a:r>
              <a:rPr lang="en-US" dirty="0"/>
              <a:t>transposition, “in which a novel is directly given on the screen, with the minimum of apparent interference” (222); </a:t>
            </a:r>
          </a:p>
          <a:p>
            <a:pPr lvl="1"/>
            <a:r>
              <a:rPr lang="en-US" dirty="0"/>
              <a:t>commentary, in which “an original is taken and either purposefully or inadvertently altered in some respect” (223), and </a:t>
            </a:r>
          </a:p>
          <a:p>
            <a:pPr lvl="1"/>
            <a:r>
              <a:rPr lang="en-US" dirty="0"/>
              <a:t>analogy, which represents “a fairly considerable departure for the sake of making </a:t>
            </a:r>
            <a:r>
              <a:rPr lang="en-US" i="1" dirty="0"/>
              <a:t>another</a:t>
            </a:r>
            <a:r>
              <a:rPr lang="en-US" dirty="0"/>
              <a:t> work of art” (227)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1B35A18-1991-764F-82C5-9AF590B365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87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6388"/>
    </mc:Choice>
    <mc:Fallback>
      <p:transition spd="slow" advTm="1363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Wagner’s Taxonomy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children’s and YA literature, Francis Ford Coppola’s film version of </a:t>
            </a:r>
            <a:r>
              <a:rPr lang="en-US" i="1" dirty="0"/>
              <a:t>The Outsiders</a:t>
            </a:r>
            <a:r>
              <a:rPr lang="en-US" dirty="0"/>
              <a:t> might be considered transposition, for example.</a:t>
            </a:r>
          </a:p>
          <a:p>
            <a:r>
              <a:rPr lang="en-US" dirty="0"/>
              <a:t>PJ Hogan’s </a:t>
            </a:r>
            <a:r>
              <a:rPr lang="en-US" i="1" dirty="0"/>
              <a:t>Peter Pan </a:t>
            </a:r>
            <a:r>
              <a:rPr lang="en-US" dirty="0"/>
              <a:t>or Henry </a:t>
            </a:r>
            <a:r>
              <a:rPr lang="en-US" dirty="0" err="1"/>
              <a:t>Selick’s</a:t>
            </a:r>
            <a:r>
              <a:rPr lang="en-US" dirty="0"/>
              <a:t> </a:t>
            </a:r>
            <a:r>
              <a:rPr lang="en-US" i="1" dirty="0"/>
              <a:t>Coraline</a:t>
            </a:r>
            <a:r>
              <a:rPr lang="en-US" dirty="0"/>
              <a:t> fulfill what Wagner describes as commentary.  </a:t>
            </a:r>
          </a:p>
          <a:p>
            <a:r>
              <a:rPr lang="en-US" dirty="0"/>
              <a:t>In contrast, Disney’s </a:t>
            </a:r>
            <a:r>
              <a:rPr lang="en-US" i="1" dirty="0"/>
              <a:t>Frozen</a:t>
            </a:r>
            <a:r>
              <a:rPr lang="en-US" dirty="0"/>
              <a:t>, directed by Chris Buck and Jennifer Lee, fits the idea of analogy, for the story begins from Han Christian Anderson’s </a:t>
            </a:r>
            <a:r>
              <a:rPr lang="en-US" i="1" dirty="0"/>
              <a:t>The Snow Queen</a:t>
            </a:r>
            <a:r>
              <a:rPr lang="en-US" dirty="0"/>
              <a:t>, but departs from its details dramatically. </a:t>
            </a:r>
          </a:p>
          <a:p>
            <a:r>
              <a:rPr lang="en-US" dirty="0"/>
              <a:t>Deborah </a:t>
            </a:r>
            <a:r>
              <a:rPr lang="en-US" dirty="0" err="1"/>
              <a:t>Cartmell</a:t>
            </a:r>
            <a:r>
              <a:rPr lang="en-US" dirty="0"/>
              <a:t> and Imelda </a:t>
            </a:r>
            <a:r>
              <a:rPr lang="en-US" dirty="0" err="1"/>
              <a:t>Whelehan</a:t>
            </a:r>
            <a:r>
              <a:rPr lang="en-US" dirty="0"/>
              <a:t>, for example, suggest that “hidden in these taxonomies are </a:t>
            </a:r>
            <a:r>
              <a:rPr lang="en-US" b="1" dirty="0"/>
              <a:t>value judgments and a consequent ranking of types,</a:t>
            </a:r>
            <a:r>
              <a:rPr lang="en-US" dirty="0"/>
              <a:t> normally covertly governed by a literary rather than cinematic perspective” (“Introduction” 2).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9B49255-9BD7-6B47-9AF5-5652025223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80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3913"/>
    </mc:Choice>
    <mc:Fallback>
      <p:transition spd="slow" advTm="263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Ways of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Julie Sanders consider adaptations as interpretations or readings of their source texts, which she calls appropriation.   </a:t>
            </a:r>
          </a:p>
          <a:p>
            <a:r>
              <a:rPr lang="en-US" dirty="0"/>
              <a:t>In addition to commenting on the significant “pleasure to be had in tracing the relationships and overlaps between two texts” (27)…</a:t>
            </a:r>
          </a:p>
          <a:p>
            <a:r>
              <a:rPr lang="en-US" dirty="0"/>
              <a:t>Sanders looks at adaptations where there is a “wholesale rethinking of the terms of the original” (28), one which allows for new texts to “stand alongside the texts which have inspired them, enriching rather than ‘robbing’ them” (41).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E24796C-3766-7544-B385-7020ACDEDC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16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7825"/>
    </mc:Choice>
    <mc:Fallback>
      <p:transition spd="slow" advTm="137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Ways of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 of focusing on fidelity (aka, faithfulness), or even a text’s “essence”, Albrecht-Crane and </a:t>
            </a:r>
            <a:r>
              <a:rPr lang="en-US" dirty="0" err="1"/>
              <a:t>Cutchins</a:t>
            </a:r>
            <a:r>
              <a:rPr lang="en-US" dirty="0"/>
              <a:t> pull from Bakhtin and Derrida to clarify that a text is not one entity, but a textual production affected by the perspectives of the creator and reader/viewer, both situated within a distinctive cultural context. </a:t>
            </a:r>
          </a:p>
          <a:p>
            <a:r>
              <a:rPr lang="en-US" dirty="0"/>
              <a:t>As Robert </a:t>
            </a:r>
            <a:r>
              <a:rPr lang="en-US" dirty="0" err="1"/>
              <a:t>Stam</a:t>
            </a:r>
            <a:r>
              <a:rPr lang="en-US" dirty="0"/>
              <a:t> explains, a source novel “can be seen as a situated utterance, produced in one medium and in one historical and social context, and later transformed into another, equally situated utterance, produced in a different context and relayed through a different medium. The source text forms a dense informational network, a series of verbal cues which the adapting film text can then selectively take up, amplify, ignore, subvert, or transform” (46). 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54121F8-BF7C-CB4C-8854-C9D84172D2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982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508"/>
    </mc:Choice>
    <mc:Fallback>
      <p:transition spd="slow" advTm="1315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an Adaptation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do you think are some of filmmakers objectives when the adapt a book to a film?  How do you know these are their objectives?</a:t>
            </a:r>
          </a:p>
          <a:p>
            <a:r>
              <a:rPr lang="en-US" sz="2400" dirty="0"/>
              <a:t>What do you think their goals should be?</a:t>
            </a:r>
          </a:p>
          <a:p>
            <a:r>
              <a:rPr lang="en-US" sz="2400" dirty="0"/>
              <a:t>How does this become more complicated when filmmakers are adapting an adaptation or a work that has been adapted many times (as Disney has become especially fond of doing)?  How does this change goals?</a:t>
            </a:r>
          </a:p>
          <a:p>
            <a:r>
              <a:rPr lang="en-US" sz="2400" dirty="0"/>
              <a:t>What do you think would make a good adaptation (or adaptation of an adaptation)?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9719702-DC97-474D-965F-6C893104CA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2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959"/>
    </mc:Choice>
    <mc:Fallback>
      <p:transition spd="slow" advTm="208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37</TotalTime>
  <Words>703</Words>
  <Application>Microsoft Macintosh PowerPoint</Application>
  <PresentationFormat>Widescreen</PresentationFormat>
  <Paragraphs>28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Century Gothic</vt:lpstr>
      <vt:lpstr>Vapor Trail</vt:lpstr>
      <vt:lpstr>Adaptation Studies</vt:lpstr>
      <vt:lpstr>George Bluestone</vt:lpstr>
      <vt:lpstr>Categories</vt:lpstr>
      <vt:lpstr>Wagner’s Taxonomy</vt:lpstr>
      <vt:lpstr>New Ways of Thinking</vt:lpstr>
      <vt:lpstr>New Ways of Thinking</vt:lpstr>
      <vt:lpstr>Goals of an Adaptation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Adaptation Studies</dc:title>
  <dc:creator>Microsoft Office User</dc:creator>
  <cp:lastModifiedBy>Meghann F Meeusen</cp:lastModifiedBy>
  <cp:revision>3</cp:revision>
  <dcterms:created xsi:type="dcterms:W3CDTF">2018-09-12T21:39:33Z</dcterms:created>
  <dcterms:modified xsi:type="dcterms:W3CDTF">2020-06-25T22:03:39Z</dcterms:modified>
</cp:coreProperties>
</file>