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0" r:id="rId3"/>
    <p:sldId id="271" r:id="rId4"/>
    <p:sldId id="257" r:id="rId5"/>
    <p:sldId id="258" r:id="rId6"/>
    <p:sldId id="260" r:id="rId7"/>
    <p:sldId id="261" r:id="rId8"/>
    <p:sldId id="263" r:id="rId9"/>
    <p:sldId id="264" r:id="rId10"/>
    <p:sldId id="265" r:id="rId11"/>
    <p:sldId id="272" r:id="rId12"/>
    <p:sldId id="266" r:id="rId13"/>
    <p:sldId id="267" r:id="rId14"/>
    <p:sldId id="268" r:id="rId15"/>
    <p:sldId id="273"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8" d="100"/>
          <a:sy n="98" d="100"/>
        </p:scale>
        <p:origin x="-696"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1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3.png"/><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6.png"/><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pic>
        <p:nvPicPr>
          <p:cNvPr id="8" name="Picture 7" descr="coverEmboss.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ctrTitle"/>
          </p:nvPr>
        </p:nvSpPr>
        <p:spPr>
          <a:xfrm>
            <a:off x="1116012" y="1904999"/>
            <a:ext cx="6938963" cy="1582271"/>
          </a:xfrm>
        </p:spPr>
        <p:txBody>
          <a:bodyPr anchor="b" anchorCtr="0"/>
          <a:lstStyle>
            <a:lvl1pPr>
              <a:lnSpc>
                <a:spcPct val="95000"/>
              </a:lnSpc>
              <a:defRPr sz="6600"/>
            </a:lvl1pPr>
          </a:lstStyle>
          <a:p>
            <a:r>
              <a:rPr lang="en-US" smtClean="0"/>
              <a:t>Click to edit Master title style</a:t>
            </a:r>
            <a:endParaRPr lang="en-US" dirty="0"/>
          </a:p>
        </p:txBody>
      </p:sp>
      <p:sp>
        <p:nvSpPr>
          <p:cNvPr id="3" name="Subtitle 2"/>
          <p:cNvSpPr>
            <a:spLocks noGrp="1"/>
          </p:cNvSpPr>
          <p:nvPr>
            <p:ph type="subTitle" idx="1"/>
          </p:nvPr>
        </p:nvSpPr>
        <p:spPr>
          <a:xfrm>
            <a:off x="1116013" y="3487271"/>
            <a:ext cx="6938961" cy="1143000"/>
          </a:xfrm>
        </p:spPr>
        <p:txBody>
          <a:bodyPr/>
          <a:lstStyle>
            <a:lvl1pPr marL="0" indent="0" algn="ctr">
              <a:spcBef>
                <a:spcPts val="300"/>
              </a:spcBef>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5907741" y="5715000"/>
            <a:ext cx="2133600" cy="275478"/>
          </a:xfrm>
        </p:spPr>
        <p:txBody>
          <a:bodyPr/>
          <a:lstStyle>
            <a:lvl1pPr>
              <a:defRPr>
                <a:solidFill>
                  <a:schemeClr val="bg2">
                    <a:lumMod val="60000"/>
                    <a:lumOff val="40000"/>
                  </a:schemeClr>
                </a:solidFill>
              </a:defRPr>
            </a:lvl1pPr>
          </a:lstStyle>
          <a:p>
            <a:fld id="{628EAFA9-7502-42D3-9B79-C38E938C236F}" type="datetimeFigureOut">
              <a:rPr lang="en-US" smtClean="0"/>
              <a:t>9/23/21</a:t>
            </a:fld>
            <a:endParaRPr lang="en-US"/>
          </a:p>
        </p:txBody>
      </p:sp>
      <p:sp>
        <p:nvSpPr>
          <p:cNvPr id="5" name="Footer Placeholder 4"/>
          <p:cNvSpPr>
            <a:spLocks noGrp="1"/>
          </p:cNvSpPr>
          <p:nvPr>
            <p:ph type="ftr" sz="quarter" idx="11"/>
          </p:nvPr>
        </p:nvSpPr>
        <p:spPr>
          <a:xfrm>
            <a:off x="1102659" y="5715000"/>
            <a:ext cx="2895600" cy="275478"/>
          </a:xfrm>
        </p:spPr>
        <p:txBody>
          <a:bodyPr/>
          <a:lstStyle>
            <a:lvl1pPr>
              <a:defRPr>
                <a:solidFill>
                  <a:schemeClr val="bg2">
                    <a:lumMod val="60000"/>
                    <a:lumOff val="40000"/>
                  </a:schemeClr>
                </a:solidFill>
              </a:defRPr>
            </a:lvl1pPr>
          </a:lstStyle>
          <a:p>
            <a:endParaRPr lang="en-US"/>
          </a:p>
        </p:txBody>
      </p:sp>
      <p:sp>
        <p:nvSpPr>
          <p:cNvPr id="6" name="Slide Number Placeholder 5"/>
          <p:cNvSpPr>
            <a:spLocks noGrp="1"/>
          </p:cNvSpPr>
          <p:nvPr>
            <p:ph type="sldNum" sz="quarter" idx="12"/>
          </p:nvPr>
        </p:nvSpPr>
        <p:spPr>
          <a:xfrm>
            <a:off x="4343400" y="5715000"/>
            <a:ext cx="457200" cy="275478"/>
          </a:xfrm>
        </p:spPr>
        <p:txBody>
          <a:bodyPr/>
          <a:lstStyle>
            <a:lvl1pPr>
              <a:defRPr>
                <a:solidFill>
                  <a:schemeClr val="bg2">
                    <a:lumMod val="60000"/>
                    <a:lumOff val="40000"/>
                  </a:schemeClr>
                </a:solidFill>
              </a:defRPr>
            </a:lvl1pPr>
          </a:lstStyle>
          <a:p>
            <a:fld id="{2D57B0AA-AC8E-4463-ADAC-E87D09B82E4F}" type="slidenum">
              <a:rPr lang="en-US" smtClean="0"/>
              <a:t>‹#›</a:t>
            </a:fld>
            <a:endParaRPr lang="en-US"/>
          </a:p>
        </p:txBody>
      </p:sp>
      <p:pic>
        <p:nvPicPr>
          <p:cNvPr id="9" name="Picture 8" descr="coverAccentBottom.png"/>
          <p:cNvPicPr>
            <a:picLocks noChangeAspect="1"/>
          </p:cNvPicPr>
          <p:nvPr/>
        </p:nvPicPr>
        <p:blipFill>
          <a:blip r:embed="rId3"/>
          <a:stretch>
            <a:fillRect/>
          </a:stretch>
        </p:blipFill>
        <p:spPr>
          <a:xfrm>
            <a:off x="914400" y="4686766"/>
            <a:ext cx="7315200" cy="400705"/>
          </a:xfrm>
          <a:prstGeom prst="rect">
            <a:avLst/>
          </a:prstGeom>
        </p:spPr>
      </p:pic>
      <p:pic>
        <p:nvPicPr>
          <p:cNvPr id="10" name="Picture 9" descr="coverAccentTop.png"/>
          <p:cNvPicPr>
            <a:picLocks noChangeAspect="1"/>
          </p:cNvPicPr>
          <p:nvPr/>
        </p:nvPicPr>
        <p:blipFill>
          <a:blip r:embed="rId4"/>
          <a:stretch>
            <a:fillRect/>
          </a:stretch>
        </p:blipFill>
        <p:spPr>
          <a:xfrm>
            <a:off x="914400" y="1619136"/>
            <a:ext cx="7315200" cy="391386"/>
          </a:xfrm>
          <a:prstGeom prst="rect">
            <a:avLst/>
          </a:prstGeom>
        </p:spPr>
      </p:pic>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28EAFA9-7502-42D3-9B79-C38E938C236F}" type="datetimeFigureOut">
              <a:rPr lang="en-US" smtClean="0"/>
              <a:t>9/23/21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57B0AA-AC8E-4463-ADAC-E87D09B82E4F}" type="slidenum">
              <a:rPr lang="en-US" smtClean="0"/>
              <a:t>‹#›</a:t>
            </a:fld>
            <a:endParaRPr lang="en-US"/>
          </a:p>
        </p:txBody>
      </p:sp>
      <p:pic>
        <p:nvPicPr>
          <p:cNvPr id="7" name="Picture 2" descr="pageAccent-Full.png"/>
          <p:cNvPicPr>
            <a:picLocks noChangeAspect="1" noChangeArrowheads="1"/>
          </p:cNvPicPr>
          <p:nvPr/>
        </p:nvPicPr>
        <p:blipFill>
          <a:blip r:embed="rId2"/>
          <a:srcRect/>
          <a:stretch>
            <a:fillRect/>
          </a:stretch>
        </p:blipFill>
        <p:spPr bwMode="auto">
          <a:xfrm>
            <a:off x="595313" y="1689847"/>
            <a:ext cx="7953375" cy="304800"/>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bg>
      <p:bgRef idx="1002">
        <a:schemeClr val="bg2"/>
      </p:bgRef>
    </p:bg>
    <p:spTree>
      <p:nvGrpSpPr>
        <p:cNvPr id="1" name=""/>
        <p:cNvGrpSpPr/>
        <p:nvPr/>
      </p:nvGrpSpPr>
      <p:grpSpPr>
        <a:xfrm>
          <a:off x="0" y="0"/>
          <a:ext cx="0" cy="0"/>
          <a:chOff x="0" y="0"/>
          <a:chExt cx="0" cy="0"/>
        </a:xfrm>
      </p:grpSpPr>
      <p:pic>
        <p:nvPicPr>
          <p:cNvPr id="8" name="Picture 7" descr="coverEmboss.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ctrTitle"/>
          </p:nvPr>
        </p:nvSpPr>
        <p:spPr>
          <a:xfrm>
            <a:off x="1102519" y="4038600"/>
            <a:ext cx="6938963" cy="1174376"/>
          </a:xfrm>
        </p:spPr>
        <p:txBody>
          <a:bodyPr anchor="b" anchorCtr="0">
            <a:noAutofit/>
          </a:bodyPr>
          <a:lstStyle>
            <a:lvl1pPr>
              <a:lnSpc>
                <a:spcPct val="95000"/>
              </a:lnSpc>
              <a:defRPr sz="5200"/>
            </a:lvl1pPr>
          </a:lstStyle>
          <a:p>
            <a:r>
              <a:rPr lang="en-US" smtClean="0"/>
              <a:t>Click to edit Master title style</a:t>
            </a:r>
            <a:endParaRPr lang="en-US" dirty="0"/>
          </a:p>
        </p:txBody>
      </p:sp>
      <p:sp>
        <p:nvSpPr>
          <p:cNvPr id="3" name="Subtitle 2"/>
          <p:cNvSpPr>
            <a:spLocks noGrp="1"/>
          </p:cNvSpPr>
          <p:nvPr>
            <p:ph type="subTitle" idx="1"/>
          </p:nvPr>
        </p:nvSpPr>
        <p:spPr>
          <a:xfrm>
            <a:off x="1102520" y="5212977"/>
            <a:ext cx="6938961" cy="775447"/>
          </a:xfrm>
        </p:spPr>
        <p:txBody>
          <a:bodyPr>
            <a:normAutofit/>
          </a:bodyPr>
          <a:lstStyle>
            <a:lvl1pPr marL="0" indent="0" algn="ctr">
              <a:spcBef>
                <a:spcPts val="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5907741" y="6214969"/>
            <a:ext cx="2133600" cy="275478"/>
          </a:xfrm>
        </p:spPr>
        <p:txBody>
          <a:bodyPr/>
          <a:lstStyle>
            <a:lvl1pPr>
              <a:defRPr>
                <a:solidFill>
                  <a:schemeClr val="bg2">
                    <a:lumMod val="60000"/>
                    <a:lumOff val="40000"/>
                  </a:schemeClr>
                </a:solidFill>
              </a:defRPr>
            </a:lvl1pPr>
          </a:lstStyle>
          <a:p>
            <a:fld id="{628EAFA9-7502-42D3-9B79-C38E938C236F}" type="datetimeFigureOut">
              <a:rPr lang="en-US" smtClean="0"/>
              <a:t>9/23/21</a:t>
            </a:fld>
            <a:endParaRPr lang="en-US"/>
          </a:p>
        </p:txBody>
      </p:sp>
      <p:sp>
        <p:nvSpPr>
          <p:cNvPr id="5" name="Footer Placeholder 4"/>
          <p:cNvSpPr>
            <a:spLocks noGrp="1"/>
          </p:cNvSpPr>
          <p:nvPr>
            <p:ph type="ftr" sz="quarter" idx="11"/>
          </p:nvPr>
        </p:nvSpPr>
        <p:spPr>
          <a:xfrm>
            <a:off x="1102659" y="6214969"/>
            <a:ext cx="2895600" cy="275478"/>
          </a:xfrm>
        </p:spPr>
        <p:txBody>
          <a:bodyPr/>
          <a:lstStyle>
            <a:lvl1pPr>
              <a:defRPr>
                <a:solidFill>
                  <a:schemeClr val="bg2">
                    <a:lumMod val="60000"/>
                    <a:lumOff val="40000"/>
                  </a:schemeClr>
                </a:solidFill>
              </a:defRPr>
            </a:lvl1pPr>
          </a:lstStyle>
          <a:p>
            <a:endParaRPr lang="en-US"/>
          </a:p>
        </p:txBody>
      </p:sp>
      <p:sp>
        <p:nvSpPr>
          <p:cNvPr id="6" name="Slide Number Placeholder 5"/>
          <p:cNvSpPr>
            <a:spLocks noGrp="1"/>
          </p:cNvSpPr>
          <p:nvPr>
            <p:ph type="sldNum" sz="quarter" idx="12"/>
          </p:nvPr>
        </p:nvSpPr>
        <p:spPr>
          <a:xfrm>
            <a:off x="4343400" y="6214969"/>
            <a:ext cx="457200" cy="275478"/>
          </a:xfrm>
        </p:spPr>
        <p:txBody>
          <a:bodyPr/>
          <a:lstStyle>
            <a:lvl1pPr>
              <a:defRPr>
                <a:solidFill>
                  <a:schemeClr val="bg2">
                    <a:lumMod val="60000"/>
                    <a:lumOff val="40000"/>
                  </a:schemeClr>
                </a:solidFill>
              </a:defRPr>
            </a:lvl1pPr>
          </a:lstStyle>
          <a:p>
            <a:fld id="{2D57B0AA-AC8E-4463-ADAC-E87D09B82E4F}" type="slidenum">
              <a:rPr lang="en-US" smtClean="0"/>
              <a:t>‹#›</a:t>
            </a:fld>
            <a:endParaRPr lang="en-US"/>
          </a:p>
        </p:txBody>
      </p:sp>
      <p:pic>
        <p:nvPicPr>
          <p:cNvPr id="9" name="Picture 8" descr="coverAccentBottom.png"/>
          <p:cNvPicPr>
            <a:picLocks noChangeAspect="1"/>
          </p:cNvPicPr>
          <p:nvPr/>
        </p:nvPicPr>
        <p:blipFill>
          <a:blip r:embed="rId3"/>
          <a:stretch>
            <a:fillRect/>
          </a:stretch>
        </p:blipFill>
        <p:spPr>
          <a:xfrm>
            <a:off x="914400" y="3915801"/>
            <a:ext cx="7315200" cy="400705"/>
          </a:xfrm>
          <a:prstGeom prst="rect">
            <a:avLst/>
          </a:prstGeom>
        </p:spPr>
      </p:pic>
      <p:sp>
        <p:nvSpPr>
          <p:cNvPr id="11" name="Picture Placeholder 2"/>
          <p:cNvSpPr>
            <a:spLocks noGrp="1"/>
          </p:cNvSpPr>
          <p:nvPr>
            <p:ph type="pic" idx="13"/>
          </p:nvPr>
        </p:nvSpPr>
        <p:spPr>
          <a:xfrm>
            <a:off x="1188720" y="1004455"/>
            <a:ext cx="6766560" cy="2729345"/>
          </a:xfrm>
          <a:solidFill>
            <a:schemeClr val="bg2"/>
          </a:solidFill>
          <a:ln w="127000">
            <a:solidFill>
              <a:schemeClr val="tx1"/>
            </a:solidFill>
            <a:miter lim="800000"/>
          </a:ln>
          <a:effectLst>
            <a:outerShdw blurRad="50800" dist="38100" dir="5400000" algn="t" rotWithShape="0">
              <a:prstClr val="black">
                <a:alpha val="25000"/>
              </a:prstClr>
            </a:outerShdw>
          </a:effectLst>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16012" y="1904998"/>
            <a:ext cx="6938964" cy="1582271"/>
          </a:xfrm>
        </p:spPr>
        <p:txBody>
          <a:bodyPr vert="horz" lIns="91440" tIns="45720" rIns="91440" bIns="45720" rtlCol="0" anchor="b" anchorCtr="0">
            <a:noAutofit/>
          </a:bodyPr>
          <a:lstStyle>
            <a:lvl1pPr algn="ctr" defTabSz="914400" rtl="0" eaLnBrk="1" latinLnBrk="0" hangingPunct="1">
              <a:lnSpc>
                <a:spcPct val="95000"/>
              </a:lnSpc>
              <a:spcBef>
                <a:spcPct val="0"/>
              </a:spcBef>
              <a:buNone/>
              <a:defRPr lang="en-US" sz="5600" kern="1200">
                <a:solidFill>
                  <a:schemeClr val="tx1"/>
                </a:solidFill>
                <a:latin typeface="+mj-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1116012" y="3487271"/>
            <a:ext cx="6938960" cy="1143000"/>
          </a:xfrm>
        </p:spPr>
        <p:txBody>
          <a:bodyPr vert="horz" lIns="91440" tIns="45720" rIns="91440" bIns="45720" rtlCol="0">
            <a:normAutofit/>
          </a:bodyPr>
          <a:lstStyle>
            <a:lvl1pPr marL="0" indent="0" algn="ctr" defTabSz="914400" rtl="0" eaLnBrk="1" latinLnBrk="0" hangingPunct="1">
              <a:spcBef>
                <a:spcPts val="300"/>
              </a:spcBef>
              <a:buSzPct val="100000"/>
              <a:buFont typeface="Wingdings" pitchFamily="2" charset="2"/>
              <a:buNone/>
              <a:defRPr lang="en-US" sz="1800" kern="1200" smtClean="0">
                <a:solidFill>
                  <a:schemeClr val="tx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28EAFA9-7502-42D3-9B79-C38E938C236F}" type="datetimeFigureOut">
              <a:rPr lang="en-US" smtClean="0"/>
              <a:t>9/23/21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57B0AA-AC8E-4463-ADAC-E87D09B82E4F}" type="slidenum">
              <a:rPr lang="en-US" smtClean="0"/>
              <a:t>‹#›</a:t>
            </a:fld>
            <a:endParaRPr lang="en-US"/>
          </a:p>
        </p:txBody>
      </p:sp>
      <p:pic>
        <p:nvPicPr>
          <p:cNvPr id="1026" name="Picture 2" descr="SectionAccentTop.png"/>
          <p:cNvPicPr>
            <a:picLocks noChangeAspect="1" noChangeArrowheads="1"/>
          </p:cNvPicPr>
          <p:nvPr/>
        </p:nvPicPr>
        <p:blipFill>
          <a:blip r:embed="rId2"/>
          <a:srcRect/>
          <a:stretch>
            <a:fillRect/>
          </a:stretch>
        </p:blipFill>
        <p:spPr bwMode="auto">
          <a:xfrm>
            <a:off x="914400" y="1618488"/>
            <a:ext cx="7315200" cy="356382"/>
          </a:xfrm>
          <a:prstGeom prst="rect">
            <a:avLst/>
          </a:prstGeom>
          <a:noFill/>
        </p:spPr>
      </p:pic>
      <p:pic>
        <p:nvPicPr>
          <p:cNvPr id="1027" name="Picture 3" descr="SectionAccentBottom.png"/>
          <p:cNvPicPr>
            <a:picLocks noChangeAspect="1" noChangeArrowheads="1"/>
          </p:cNvPicPr>
          <p:nvPr/>
        </p:nvPicPr>
        <p:blipFill>
          <a:blip r:embed="rId3"/>
          <a:srcRect/>
          <a:stretch>
            <a:fillRect/>
          </a:stretch>
        </p:blipFill>
        <p:spPr bwMode="auto">
          <a:xfrm>
            <a:off x="914400" y="4690872"/>
            <a:ext cx="7315200" cy="356382"/>
          </a:xfrm>
          <a:prstGeom prst="rect">
            <a:avLst/>
          </a:prstGeom>
          <a:noFill/>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2" descr="pageAccent-Full.png"/>
          <p:cNvPicPr>
            <a:picLocks noChangeAspect="1" noChangeArrowheads="1"/>
          </p:cNvPicPr>
          <p:nvPr/>
        </p:nvPicPr>
        <p:blipFill>
          <a:blip r:embed="rId2"/>
          <a:srcRect/>
          <a:stretch>
            <a:fillRect/>
          </a:stretch>
        </p:blipFill>
        <p:spPr bwMode="auto">
          <a:xfrm>
            <a:off x="595313" y="1689847"/>
            <a:ext cx="7953375" cy="304800"/>
          </a:xfrm>
          <a:prstGeom prst="rect">
            <a:avLst/>
          </a:prstGeom>
          <a:noFill/>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2084293"/>
            <a:ext cx="3429000" cy="3639312"/>
          </a:xfrm>
        </p:spPr>
        <p:txBody>
          <a:bodyPr>
            <a:normAutofit/>
          </a:bodyPr>
          <a:lstStyle>
            <a:lvl1pPr marL="282575" indent="-282575">
              <a:defRPr sz="2000"/>
            </a:lvl1pPr>
            <a:lvl2pPr marL="573088" indent="-282575">
              <a:defRPr sz="1800"/>
            </a:lvl2pPr>
            <a:lvl3pPr marL="855663" indent="-282575">
              <a:defRPr sz="1800"/>
            </a:lvl3pPr>
            <a:lvl4pPr marL="1146175" indent="-282575">
              <a:defRPr sz="1800"/>
            </a:lvl4pPr>
            <a:lvl5pPr marL="1430338" indent="-282575">
              <a:defRPr sz="1800"/>
            </a:lvl5pPr>
            <a:lvl6pPr marL="1712913" indent="-282575">
              <a:defRPr sz="1800"/>
            </a:lvl6pPr>
            <a:lvl7pPr marL="2003425" indent="-282575">
              <a:defRPr sz="1800"/>
            </a:lvl7pPr>
            <a:lvl8pPr marL="2286000" indent="-282575">
              <a:defRPr sz="1800"/>
            </a:lvl8pPr>
            <a:lvl9pPr marL="2568575" indent="-282575">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Content Placeholder 3"/>
          <p:cNvSpPr>
            <a:spLocks noGrp="1"/>
          </p:cNvSpPr>
          <p:nvPr>
            <p:ph sz="half" idx="2"/>
          </p:nvPr>
        </p:nvSpPr>
        <p:spPr>
          <a:xfrm>
            <a:off x="4926106" y="2084293"/>
            <a:ext cx="3429000" cy="3639312"/>
          </a:xfrm>
        </p:spPr>
        <p:txBody>
          <a:bodyPr>
            <a:normAutofit/>
          </a:bodyPr>
          <a:lstStyle>
            <a:lvl1pPr marL="282575" indent="-282575">
              <a:defRPr sz="2000"/>
            </a:lvl1pPr>
            <a:lvl2pPr marL="573088" indent="-282575">
              <a:defRPr sz="1800"/>
            </a:lvl2pPr>
            <a:lvl3pPr marL="855663" indent="-282575">
              <a:defRPr sz="1800"/>
            </a:lvl3pPr>
            <a:lvl4pPr marL="1146175" indent="-282575">
              <a:defRPr sz="1800"/>
            </a:lvl4pPr>
            <a:lvl5pPr marL="1430338" indent="-282575">
              <a:defRPr sz="1800"/>
            </a:lvl5pPr>
            <a:lvl6pPr marL="1712913" indent="-282575">
              <a:defRPr sz="1800"/>
            </a:lvl6pPr>
            <a:lvl7pPr marL="2005013" indent="-282575">
              <a:defRPr sz="1800"/>
            </a:lvl7pPr>
            <a:lvl8pPr marL="2287588" indent="-282575">
              <a:defRPr sz="1800"/>
            </a:lvl8pPr>
            <a:lvl9pPr marL="2568575" indent="-2809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28EAFA9-7502-42D3-9B79-C38E938C236F}" type="datetimeFigureOut">
              <a:rPr lang="en-US" smtClean="0"/>
              <a:t>9/23/21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57B0AA-AC8E-4463-ADAC-E87D09B82E4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2" descr="pageAccent-Full.png"/>
          <p:cNvPicPr>
            <a:picLocks noChangeAspect="1" noChangeArrowheads="1"/>
          </p:cNvPicPr>
          <p:nvPr/>
        </p:nvPicPr>
        <p:blipFill>
          <a:blip r:embed="rId2"/>
          <a:srcRect/>
          <a:stretch>
            <a:fillRect/>
          </a:stretch>
        </p:blipFill>
        <p:spPr bwMode="auto">
          <a:xfrm>
            <a:off x="595313" y="1689847"/>
            <a:ext cx="7953375" cy="304800"/>
          </a:xfrm>
          <a:prstGeom prst="rect">
            <a:avLst/>
          </a:prstGeom>
          <a:noFill/>
        </p:spPr>
      </p:pic>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181100" y="1839913"/>
            <a:ext cx="2743200" cy="903287"/>
          </a:xfrm>
        </p:spPr>
        <p:txBody>
          <a:bodyPr anchor="ctr" anchorCtr="0">
            <a:noAutofit/>
          </a:bodyPr>
          <a:lstStyle>
            <a:lvl1pPr marL="0" indent="0" algn="ctr">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8200" y="2971800"/>
            <a:ext cx="3429000" cy="2751804"/>
          </a:xfrm>
        </p:spPr>
        <p:txBody>
          <a:bodyPr>
            <a:normAutofit/>
          </a:bodyPr>
          <a:lstStyle>
            <a:lvl1pPr marL="282575" indent="-282575">
              <a:defRPr sz="1800"/>
            </a:lvl1pPr>
            <a:lvl2pPr marL="573088" indent="-282575">
              <a:defRPr sz="1800"/>
            </a:lvl2pPr>
            <a:lvl3pPr marL="855663" indent="-282575">
              <a:defRPr sz="1800"/>
            </a:lvl3pPr>
            <a:lvl4pPr marL="1146175" indent="-282575">
              <a:defRPr sz="1800"/>
            </a:lvl4pPr>
            <a:lvl5pPr marL="1430338" indent="-284163">
              <a:defRPr sz="1800"/>
            </a:lvl5pPr>
            <a:lvl6pPr marL="1712913" indent="-282575">
              <a:defRPr sz="1600"/>
            </a:lvl6pPr>
            <a:lvl7pPr marL="2003425" indent="-282575">
              <a:defRPr sz="1600"/>
            </a:lvl7pPr>
            <a:lvl8pPr marL="2286000" indent="-282575">
              <a:defRPr sz="1600"/>
            </a:lvl8pPr>
            <a:lvl9pPr marL="2568575" indent="-282575">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Text Placeholder 4"/>
          <p:cNvSpPr>
            <a:spLocks noGrp="1"/>
          </p:cNvSpPr>
          <p:nvPr>
            <p:ph type="body" sz="quarter" idx="3"/>
          </p:nvPr>
        </p:nvSpPr>
        <p:spPr>
          <a:xfrm>
            <a:off x="5269006" y="1839913"/>
            <a:ext cx="2743200" cy="903287"/>
          </a:xfrm>
        </p:spPr>
        <p:txBody>
          <a:bodyPr anchor="ctr" anchorCtr="0">
            <a:noAutofit/>
          </a:bodyPr>
          <a:lstStyle>
            <a:lvl1pPr marL="0" indent="0" algn="ctr">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926106" y="2971800"/>
            <a:ext cx="3429000" cy="2751804"/>
          </a:xfrm>
        </p:spPr>
        <p:txBody>
          <a:bodyPr>
            <a:normAutofit/>
          </a:bodyPr>
          <a:lstStyle>
            <a:lvl1pPr marL="282575" indent="-282575">
              <a:defRPr sz="1800"/>
            </a:lvl1pPr>
            <a:lvl2pPr marL="573088" indent="-282575">
              <a:defRPr sz="1800"/>
            </a:lvl2pPr>
            <a:lvl3pPr marL="855663" indent="-282575">
              <a:defRPr sz="1800"/>
            </a:lvl3pPr>
            <a:lvl4pPr marL="1146175" indent="-282575">
              <a:defRPr sz="1800"/>
            </a:lvl4pPr>
            <a:lvl5pPr marL="1430338" indent="-282575">
              <a:defRPr sz="1800"/>
            </a:lvl5pPr>
            <a:lvl6pPr marL="1712913" indent="-282575">
              <a:defRPr sz="1600"/>
            </a:lvl6pPr>
            <a:lvl7pPr marL="2003425" indent="-282575">
              <a:defRPr sz="1600"/>
            </a:lvl7pPr>
            <a:lvl8pPr marL="2286000" indent="-282575">
              <a:defRPr sz="1600"/>
            </a:lvl8pPr>
            <a:lvl9pPr marL="2568575" indent="-282575">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28EAFA9-7502-42D3-9B79-C38E938C236F}" type="datetimeFigureOut">
              <a:rPr lang="en-US" smtClean="0"/>
              <a:t>9/23/21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57B0AA-AC8E-4463-ADAC-E87D09B82E4F}" type="slidenum">
              <a:rPr lang="en-US" smtClean="0"/>
              <a:t>‹#›</a:t>
            </a:fld>
            <a:endParaRPr lang="en-US"/>
          </a:p>
        </p:txBody>
      </p:sp>
      <p:pic>
        <p:nvPicPr>
          <p:cNvPr id="2050" name="Picture 2" descr="comparisonRule.png"/>
          <p:cNvPicPr>
            <a:picLocks noChangeAspect="1" noChangeArrowheads="1"/>
          </p:cNvPicPr>
          <p:nvPr/>
        </p:nvPicPr>
        <p:blipFill>
          <a:blip r:embed="rId3"/>
          <a:srcRect/>
          <a:stretch>
            <a:fillRect/>
          </a:stretch>
        </p:blipFill>
        <p:spPr bwMode="auto">
          <a:xfrm>
            <a:off x="1247775" y="2686050"/>
            <a:ext cx="2609850" cy="133350"/>
          </a:xfrm>
          <a:prstGeom prst="rect">
            <a:avLst/>
          </a:prstGeom>
          <a:noFill/>
        </p:spPr>
      </p:pic>
      <p:pic>
        <p:nvPicPr>
          <p:cNvPr id="12" name="Picture 2" descr="comparisonRule.png"/>
          <p:cNvPicPr>
            <a:picLocks noChangeAspect="1" noChangeArrowheads="1"/>
          </p:cNvPicPr>
          <p:nvPr/>
        </p:nvPicPr>
        <p:blipFill>
          <a:blip r:embed="rId3"/>
          <a:srcRect/>
          <a:stretch>
            <a:fillRect/>
          </a:stretch>
        </p:blipFill>
        <p:spPr bwMode="auto">
          <a:xfrm>
            <a:off x="5335681" y="2686050"/>
            <a:ext cx="2609850" cy="133350"/>
          </a:xfrm>
          <a:prstGeom prst="rect">
            <a:avLst/>
          </a:prstGeom>
          <a:noFill/>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2" descr="pageAccent-Full.png"/>
          <p:cNvPicPr>
            <a:picLocks noChangeAspect="1" noChangeArrowheads="1"/>
          </p:cNvPicPr>
          <p:nvPr/>
        </p:nvPicPr>
        <p:blipFill>
          <a:blip r:embed="rId2"/>
          <a:srcRect/>
          <a:stretch>
            <a:fillRect/>
          </a:stretch>
        </p:blipFill>
        <p:spPr bwMode="auto">
          <a:xfrm>
            <a:off x="595313" y="1689847"/>
            <a:ext cx="7953375" cy="304800"/>
          </a:xfrm>
          <a:prstGeom prst="rect">
            <a:avLst/>
          </a:prstGeom>
          <a:noFill/>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28EAFA9-7502-42D3-9B79-C38E938C236F}" type="datetimeFigureOut">
              <a:rPr lang="en-US" smtClean="0"/>
              <a:t>9/23/21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57B0AA-AC8E-4463-ADAC-E87D09B82E4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8EAFA9-7502-42D3-9B79-C38E938C236F}" type="datetimeFigureOut">
              <a:rPr lang="en-US" smtClean="0"/>
              <a:t>9/23/21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57B0AA-AC8E-4463-ADAC-E87D09B82E4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8200" y="914400"/>
            <a:ext cx="3429000" cy="1371600"/>
          </a:xfrm>
        </p:spPr>
        <p:txBody>
          <a:bodyPr anchor="b">
            <a:noAutofit/>
          </a:bodyPr>
          <a:lstStyle>
            <a:lvl1pPr algn="ctr">
              <a:defRPr sz="3600" b="0"/>
            </a:lvl1pPr>
          </a:lstStyle>
          <a:p>
            <a:r>
              <a:rPr lang="en-US" smtClean="0"/>
              <a:t>Click to edit Master title style</a:t>
            </a:r>
            <a:endParaRPr lang="en-US" dirty="0"/>
          </a:p>
        </p:txBody>
      </p:sp>
      <p:sp>
        <p:nvSpPr>
          <p:cNvPr id="3" name="Content Placeholder 2"/>
          <p:cNvSpPr>
            <a:spLocks noGrp="1"/>
          </p:cNvSpPr>
          <p:nvPr>
            <p:ph idx="1"/>
          </p:nvPr>
        </p:nvSpPr>
        <p:spPr>
          <a:xfrm>
            <a:off x="4926106" y="914400"/>
            <a:ext cx="3429000" cy="4815841"/>
          </a:xfrm>
        </p:spPr>
        <p:txBody>
          <a:bodyPr>
            <a:normAutofit/>
          </a:bodyPr>
          <a:lstStyle>
            <a:lvl1pPr marL="341313" indent="-341313">
              <a:defRPr sz="2200"/>
            </a:lvl1pPr>
            <a:lvl2pPr marL="631825" indent="-284163">
              <a:defRPr sz="2000"/>
            </a:lvl2pPr>
            <a:lvl3pPr marL="914400" indent="-284163">
              <a:defRPr sz="1800"/>
            </a:lvl3pPr>
            <a:lvl4pPr marL="1196975" indent="-284163">
              <a:defRPr sz="1800"/>
            </a:lvl4pPr>
            <a:lvl5pPr marL="1487488" indent="-284163">
              <a:defRPr sz="1800"/>
            </a:lvl5pPr>
            <a:lvl6pPr marL="1770063" indent="-284163">
              <a:defRPr sz="1800"/>
            </a:lvl6pPr>
            <a:lvl7pPr marL="2060575" indent="-284163">
              <a:defRPr sz="1800"/>
            </a:lvl7pPr>
            <a:lvl8pPr marL="2344738" indent="-284163">
              <a:defRPr sz="1800"/>
            </a:lvl8pPr>
            <a:lvl9pPr marL="2627313" indent="-284163">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8200" y="2667001"/>
            <a:ext cx="3429000" cy="2895600"/>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8EAFA9-7502-42D3-9B79-C38E938C236F}" type="datetimeFigureOut">
              <a:rPr lang="en-US" smtClean="0"/>
              <a:t>9/23/21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57B0AA-AC8E-4463-ADAC-E87D09B82E4F}" type="slidenum">
              <a:rPr lang="en-US" smtClean="0"/>
              <a:t>‹#›</a:t>
            </a:fld>
            <a:endParaRPr lang="en-US"/>
          </a:p>
        </p:txBody>
      </p:sp>
      <p:pic>
        <p:nvPicPr>
          <p:cNvPr id="3074" name="Picture 2" descr="captionAccent.png"/>
          <p:cNvPicPr>
            <a:picLocks noChangeAspect="1" noChangeArrowheads="1"/>
          </p:cNvPicPr>
          <p:nvPr/>
        </p:nvPicPr>
        <p:blipFill>
          <a:blip r:embed="rId2"/>
          <a:srcRect/>
          <a:stretch>
            <a:fillRect/>
          </a:stretch>
        </p:blipFill>
        <p:spPr bwMode="auto">
          <a:xfrm>
            <a:off x="838200" y="2326341"/>
            <a:ext cx="3429000" cy="240307"/>
          </a:xfrm>
          <a:prstGeom prst="rect">
            <a:avLst/>
          </a:prstGeom>
          <a:noFill/>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2" name="Picture 2" descr="scrollwork-Top.png"/>
          <p:cNvPicPr>
            <a:picLocks noChangeAspect="1" noChangeArrowheads="1"/>
          </p:cNvPicPr>
          <p:nvPr/>
        </p:nvPicPr>
        <p:blipFill>
          <a:blip r:embed="rId2"/>
          <a:srcRect/>
          <a:stretch>
            <a:fillRect/>
          </a:stretch>
        </p:blipFill>
        <p:spPr bwMode="auto">
          <a:xfrm flipH="1">
            <a:off x="4754083" y="673398"/>
            <a:ext cx="742950" cy="361950"/>
          </a:xfrm>
          <a:prstGeom prst="rect">
            <a:avLst/>
          </a:prstGeom>
          <a:noFill/>
        </p:spPr>
      </p:pic>
      <p:pic>
        <p:nvPicPr>
          <p:cNvPr id="15" name="Picture 3" descr="scrollwork-Bottom.png"/>
          <p:cNvPicPr>
            <a:picLocks noChangeAspect="1" noChangeArrowheads="1"/>
          </p:cNvPicPr>
          <p:nvPr/>
        </p:nvPicPr>
        <p:blipFill>
          <a:blip r:embed="rId3"/>
          <a:srcRect/>
          <a:stretch>
            <a:fillRect/>
          </a:stretch>
        </p:blipFill>
        <p:spPr bwMode="auto">
          <a:xfrm flipH="1">
            <a:off x="4754083" y="5636584"/>
            <a:ext cx="742950" cy="361950"/>
          </a:xfrm>
          <a:prstGeom prst="rect">
            <a:avLst/>
          </a:prstGeom>
          <a:noFill/>
        </p:spPr>
      </p:pic>
      <p:pic>
        <p:nvPicPr>
          <p:cNvPr id="4099" name="Picture 3" descr="scrollwork-Bottom.png"/>
          <p:cNvPicPr>
            <a:picLocks noChangeAspect="1" noChangeArrowheads="1"/>
          </p:cNvPicPr>
          <p:nvPr/>
        </p:nvPicPr>
        <p:blipFill>
          <a:blip r:embed="rId3"/>
          <a:srcRect/>
          <a:stretch>
            <a:fillRect/>
          </a:stretch>
        </p:blipFill>
        <p:spPr bwMode="auto">
          <a:xfrm>
            <a:off x="7774169" y="5636584"/>
            <a:ext cx="742950" cy="361950"/>
          </a:xfrm>
          <a:prstGeom prst="rect">
            <a:avLst/>
          </a:prstGeom>
          <a:noFill/>
        </p:spPr>
      </p:pic>
      <p:pic>
        <p:nvPicPr>
          <p:cNvPr id="4098" name="Picture 2" descr="scrollwork-Top.png"/>
          <p:cNvPicPr>
            <a:picLocks noChangeAspect="1" noChangeArrowheads="1"/>
          </p:cNvPicPr>
          <p:nvPr/>
        </p:nvPicPr>
        <p:blipFill>
          <a:blip r:embed="rId2"/>
          <a:srcRect/>
          <a:stretch>
            <a:fillRect/>
          </a:stretch>
        </p:blipFill>
        <p:spPr bwMode="auto">
          <a:xfrm>
            <a:off x="7774169" y="673398"/>
            <a:ext cx="742950" cy="361950"/>
          </a:xfrm>
          <a:prstGeom prst="rect">
            <a:avLst/>
          </a:prstGeom>
          <a:noFill/>
        </p:spPr>
      </p:pic>
      <p:sp>
        <p:nvSpPr>
          <p:cNvPr id="2" name="Title 1"/>
          <p:cNvSpPr>
            <a:spLocks noGrp="1"/>
          </p:cNvSpPr>
          <p:nvPr>
            <p:ph type="title"/>
          </p:nvPr>
        </p:nvSpPr>
        <p:spPr>
          <a:xfrm>
            <a:off x="838200" y="914400"/>
            <a:ext cx="3429000" cy="1371600"/>
          </a:xfrm>
        </p:spPr>
        <p:txBody>
          <a:bodyPr vert="horz" lIns="91440" tIns="45720" rIns="91440" bIns="45720" rtlCol="0" anchor="b">
            <a:noAutofit/>
          </a:bodyPr>
          <a:lstStyle>
            <a:lvl1pPr algn="ctr" defTabSz="914400" rtl="0" eaLnBrk="1" latinLnBrk="0" hangingPunct="1">
              <a:spcBef>
                <a:spcPct val="0"/>
              </a:spcBef>
              <a:buNone/>
              <a:defRPr lang="en-US" sz="3600" b="0" kern="1200" dirty="0">
                <a:solidFill>
                  <a:schemeClr val="tx1"/>
                </a:solidFill>
                <a:latin typeface="+mj-lt"/>
                <a:ea typeface="+mj-ea"/>
                <a:cs typeface="+mj-cs"/>
              </a:defRPr>
            </a:lvl1pPr>
          </a:lstStyle>
          <a:p>
            <a:r>
              <a:rPr lang="en-US" smtClean="0"/>
              <a:t>Click to edit Master title style</a:t>
            </a:r>
            <a:endParaRPr lang="en-US" dirty="0"/>
          </a:p>
        </p:txBody>
      </p:sp>
      <p:sp>
        <p:nvSpPr>
          <p:cNvPr id="3" name="Picture Placeholder 2"/>
          <p:cNvSpPr>
            <a:spLocks noGrp="1"/>
          </p:cNvSpPr>
          <p:nvPr>
            <p:ph type="pic" idx="1"/>
          </p:nvPr>
        </p:nvSpPr>
        <p:spPr>
          <a:xfrm>
            <a:off x="5081121" y="914400"/>
            <a:ext cx="3108960" cy="4815841"/>
          </a:xfrm>
          <a:solidFill>
            <a:schemeClr val="bg2"/>
          </a:solidFill>
          <a:ln w="127000">
            <a:solidFill>
              <a:schemeClr val="bg1"/>
            </a:solidFill>
            <a:miter lim="800000"/>
          </a:ln>
          <a:effectLst>
            <a:outerShdw blurRad="50800" dist="38100" dir="5400000" algn="t" rotWithShape="0">
              <a:prstClr val="black">
                <a:alpha val="25000"/>
              </a:prstClr>
            </a:outerShdw>
          </a:effectLst>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838200" y="2667001"/>
            <a:ext cx="3429000" cy="2895600"/>
          </a:xfrm>
        </p:spPr>
        <p:txBody>
          <a:bodyPr vert="horz" lIns="91440" tIns="45720" rIns="91440" bIns="45720" rtlCol="0">
            <a:normAutofit/>
          </a:bodyPr>
          <a:lstStyle>
            <a:lvl1pPr marL="0" indent="0" algn="ctr">
              <a:spcBef>
                <a:spcPts val="500"/>
              </a:spcBef>
              <a:buNone/>
              <a:defRPr lang="en-US" sz="1800" kern="1200" smtClean="0">
                <a:solidFill>
                  <a:schemeClr val="tx1"/>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600"/>
              </a:spcBef>
              <a:buSzPct val="100000"/>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628EAFA9-7502-42D3-9B79-C38E938C236F}" type="datetimeFigureOut">
              <a:rPr lang="en-US" smtClean="0"/>
              <a:t>9/23/21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57B0AA-AC8E-4463-ADAC-E87D09B82E4F}" type="slidenum">
              <a:rPr lang="en-US" smtClean="0"/>
              <a:t>‹#›</a:t>
            </a:fld>
            <a:endParaRPr lang="en-US"/>
          </a:p>
        </p:txBody>
      </p:sp>
      <p:pic>
        <p:nvPicPr>
          <p:cNvPr id="8" name="Picture 2" descr="captionAccent.png"/>
          <p:cNvPicPr>
            <a:picLocks noChangeAspect="1" noChangeArrowheads="1"/>
          </p:cNvPicPr>
          <p:nvPr/>
        </p:nvPicPr>
        <p:blipFill>
          <a:blip r:embed="rId4"/>
          <a:srcRect/>
          <a:stretch>
            <a:fillRect/>
          </a:stretch>
        </p:blipFill>
        <p:spPr bwMode="auto">
          <a:xfrm>
            <a:off x="838200" y="2326341"/>
            <a:ext cx="3429000" cy="240307"/>
          </a:xfrm>
          <a:prstGeom prst="rect">
            <a:avLst/>
          </a:prstGeom>
          <a:noFill/>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pic>
        <p:nvPicPr>
          <p:cNvPr id="12" name="Picture 2" descr="scrollwork-Top.png"/>
          <p:cNvPicPr>
            <a:picLocks noChangeAspect="1" noChangeArrowheads="1"/>
          </p:cNvPicPr>
          <p:nvPr/>
        </p:nvPicPr>
        <p:blipFill>
          <a:blip r:embed="rId2"/>
          <a:srcRect/>
          <a:stretch>
            <a:fillRect/>
          </a:stretch>
        </p:blipFill>
        <p:spPr bwMode="auto">
          <a:xfrm flipH="1">
            <a:off x="1752600" y="565897"/>
            <a:ext cx="742950" cy="361950"/>
          </a:xfrm>
          <a:prstGeom prst="rect">
            <a:avLst/>
          </a:prstGeom>
          <a:noFill/>
        </p:spPr>
      </p:pic>
      <p:pic>
        <p:nvPicPr>
          <p:cNvPr id="15" name="Picture 3" descr="scrollwork-Bottom.png"/>
          <p:cNvPicPr>
            <a:picLocks noChangeAspect="1" noChangeArrowheads="1"/>
          </p:cNvPicPr>
          <p:nvPr/>
        </p:nvPicPr>
        <p:blipFill>
          <a:blip r:embed="rId3"/>
          <a:srcRect/>
          <a:stretch>
            <a:fillRect/>
          </a:stretch>
        </p:blipFill>
        <p:spPr bwMode="auto">
          <a:xfrm flipH="1">
            <a:off x="1752600" y="4128247"/>
            <a:ext cx="742950" cy="361950"/>
          </a:xfrm>
          <a:prstGeom prst="rect">
            <a:avLst/>
          </a:prstGeom>
          <a:noFill/>
        </p:spPr>
      </p:pic>
      <p:pic>
        <p:nvPicPr>
          <p:cNvPr id="4099" name="Picture 3" descr="scrollwork-Bottom.png"/>
          <p:cNvPicPr>
            <a:picLocks noChangeAspect="1" noChangeArrowheads="1"/>
          </p:cNvPicPr>
          <p:nvPr/>
        </p:nvPicPr>
        <p:blipFill>
          <a:blip r:embed="rId3"/>
          <a:srcRect/>
          <a:stretch>
            <a:fillRect/>
          </a:stretch>
        </p:blipFill>
        <p:spPr bwMode="auto">
          <a:xfrm>
            <a:off x="6648450" y="4128247"/>
            <a:ext cx="742950" cy="361950"/>
          </a:xfrm>
          <a:prstGeom prst="rect">
            <a:avLst/>
          </a:prstGeom>
          <a:noFill/>
        </p:spPr>
      </p:pic>
      <p:pic>
        <p:nvPicPr>
          <p:cNvPr id="4098" name="Picture 2" descr="scrollwork-Top.png"/>
          <p:cNvPicPr>
            <a:picLocks noChangeAspect="1" noChangeArrowheads="1"/>
          </p:cNvPicPr>
          <p:nvPr/>
        </p:nvPicPr>
        <p:blipFill>
          <a:blip r:embed="rId2"/>
          <a:srcRect/>
          <a:stretch>
            <a:fillRect/>
          </a:stretch>
        </p:blipFill>
        <p:spPr bwMode="auto">
          <a:xfrm>
            <a:off x="6648450" y="565897"/>
            <a:ext cx="742950" cy="361950"/>
          </a:xfrm>
          <a:prstGeom prst="rect">
            <a:avLst/>
          </a:prstGeom>
          <a:noFill/>
        </p:spPr>
      </p:pic>
      <p:sp>
        <p:nvSpPr>
          <p:cNvPr id="2" name="Title 1"/>
          <p:cNvSpPr>
            <a:spLocks noGrp="1"/>
          </p:cNvSpPr>
          <p:nvPr>
            <p:ph type="title"/>
          </p:nvPr>
        </p:nvSpPr>
        <p:spPr>
          <a:xfrm>
            <a:off x="1280160" y="4406153"/>
            <a:ext cx="6583680" cy="784412"/>
          </a:xfrm>
        </p:spPr>
        <p:txBody>
          <a:bodyPr vert="horz" lIns="91440" tIns="45720" rIns="91440" bIns="45720" rtlCol="0" anchor="b">
            <a:noAutofit/>
          </a:bodyPr>
          <a:lstStyle>
            <a:lvl1pPr algn="ctr" defTabSz="914400" rtl="0" eaLnBrk="1" latinLnBrk="0" hangingPunct="1">
              <a:spcBef>
                <a:spcPct val="0"/>
              </a:spcBef>
              <a:buNone/>
              <a:defRPr lang="en-US" sz="3600" b="0" kern="1200" dirty="0">
                <a:solidFill>
                  <a:schemeClr val="tx1"/>
                </a:solidFill>
                <a:latin typeface="+mj-lt"/>
                <a:ea typeface="+mj-ea"/>
                <a:cs typeface="+mj-cs"/>
              </a:defRPr>
            </a:lvl1pPr>
          </a:lstStyle>
          <a:p>
            <a:r>
              <a:rPr lang="en-US" smtClean="0"/>
              <a:t>Click to edit Master title style</a:t>
            </a:r>
            <a:endParaRPr lang="en-US" dirty="0"/>
          </a:p>
        </p:txBody>
      </p:sp>
      <p:sp>
        <p:nvSpPr>
          <p:cNvPr id="3" name="Picture Placeholder 2"/>
          <p:cNvSpPr>
            <a:spLocks noGrp="1"/>
          </p:cNvSpPr>
          <p:nvPr>
            <p:ph type="pic" idx="1"/>
          </p:nvPr>
        </p:nvSpPr>
        <p:spPr>
          <a:xfrm>
            <a:off x="2286000" y="780826"/>
            <a:ext cx="4572000" cy="3467548"/>
          </a:xfrm>
          <a:solidFill>
            <a:schemeClr val="bg2"/>
          </a:solidFill>
          <a:ln w="127000">
            <a:solidFill>
              <a:schemeClr val="bg1"/>
            </a:solidFill>
            <a:miter lim="800000"/>
          </a:ln>
          <a:effectLst>
            <a:outerShdw blurRad="50800" dist="38100" dir="5400000" algn="t" rotWithShape="0">
              <a:prstClr val="black">
                <a:alpha val="25000"/>
              </a:prstClr>
            </a:outerShdw>
          </a:effectLst>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838200" y="5446059"/>
            <a:ext cx="7543800" cy="609600"/>
          </a:xfrm>
        </p:spPr>
        <p:txBody>
          <a:bodyPr vert="horz" lIns="91440" tIns="45720" rIns="91440" bIns="45720" rtlCol="0">
            <a:normAutofit/>
          </a:bodyPr>
          <a:lstStyle>
            <a:lvl1pPr marL="0" indent="0" algn="ctr">
              <a:spcBef>
                <a:spcPts val="0"/>
              </a:spcBef>
              <a:buNone/>
              <a:defRPr lang="en-US" sz="1600" kern="1200" smtClean="0">
                <a:solidFill>
                  <a:schemeClr val="tx1"/>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600"/>
              </a:spcBef>
              <a:buSzPct val="100000"/>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628EAFA9-7502-42D3-9B79-C38E938C236F}" type="datetimeFigureOut">
              <a:rPr lang="en-US" smtClean="0"/>
              <a:t>9/23/21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57B0AA-AC8E-4463-ADAC-E87D09B82E4F}" type="slidenum">
              <a:rPr lang="en-US" smtClean="0"/>
              <a:t>‹#›</a:t>
            </a:fld>
            <a:endParaRPr lang="en-US"/>
          </a:p>
        </p:txBody>
      </p:sp>
      <p:pic>
        <p:nvPicPr>
          <p:cNvPr id="6146" name="Picture 2" descr="captionLongAccent.png"/>
          <p:cNvPicPr>
            <a:picLocks noChangeAspect="1" noChangeArrowheads="1"/>
          </p:cNvPicPr>
          <p:nvPr/>
        </p:nvPicPr>
        <p:blipFill>
          <a:blip r:embed="rId4"/>
          <a:srcRect/>
          <a:stretch>
            <a:fillRect/>
          </a:stretch>
        </p:blipFill>
        <p:spPr bwMode="auto">
          <a:xfrm>
            <a:off x="1390650" y="5204012"/>
            <a:ext cx="6362700" cy="247650"/>
          </a:xfrm>
          <a:prstGeom prst="rect">
            <a:avLst/>
          </a:prstGeom>
          <a:noFill/>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2 Pictures above Caption">
    <p:spTree>
      <p:nvGrpSpPr>
        <p:cNvPr id="1" name=""/>
        <p:cNvGrpSpPr/>
        <p:nvPr/>
      </p:nvGrpSpPr>
      <p:grpSpPr>
        <a:xfrm>
          <a:off x="0" y="0"/>
          <a:ext cx="0" cy="0"/>
          <a:chOff x="0" y="0"/>
          <a:chExt cx="0" cy="0"/>
        </a:xfrm>
      </p:grpSpPr>
      <p:pic>
        <p:nvPicPr>
          <p:cNvPr id="15" name="Picture 3" descr="scrollwork-Bottom.png"/>
          <p:cNvPicPr>
            <a:picLocks noChangeAspect="1" noChangeArrowheads="1"/>
          </p:cNvPicPr>
          <p:nvPr/>
        </p:nvPicPr>
        <p:blipFill>
          <a:blip r:embed="rId2"/>
          <a:srcRect/>
          <a:stretch>
            <a:fillRect/>
          </a:stretch>
        </p:blipFill>
        <p:spPr bwMode="auto">
          <a:xfrm flipH="1">
            <a:off x="993402" y="4128247"/>
            <a:ext cx="742950" cy="361950"/>
          </a:xfrm>
          <a:prstGeom prst="rect">
            <a:avLst/>
          </a:prstGeom>
          <a:noFill/>
        </p:spPr>
      </p:pic>
      <p:pic>
        <p:nvPicPr>
          <p:cNvPr id="4099" name="Picture 3" descr="scrollwork-Bottom.png"/>
          <p:cNvPicPr>
            <a:picLocks noChangeAspect="1" noChangeArrowheads="1"/>
          </p:cNvPicPr>
          <p:nvPr/>
        </p:nvPicPr>
        <p:blipFill>
          <a:blip r:embed="rId2"/>
          <a:srcRect/>
          <a:stretch>
            <a:fillRect/>
          </a:stretch>
        </p:blipFill>
        <p:spPr bwMode="auto">
          <a:xfrm>
            <a:off x="7407649" y="4128247"/>
            <a:ext cx="742950" cy="361950"/>
          </a:xfrm>
          <a:prstGeom prst="rect">
            <a:avLst/>
          </a:prstGeom>
          <a:noFill/>
        </p:spPr>
      </p:pic>
      <p:pic>
        <p:nvPicPr>
          <p:cNvPr id="12" name="Picture 2" descr="scrollwork-Top.png"/>
          <p:cNvPicPr>
            <a:picLocks noChangeAspect="1" noChangeArrowheads="1"/>
          </p:cNvPicPr>
          <p:nvPr/>
        </p:nvPicPr>
        <p:blipFill>
          <a:blip r:embed="rId3"/>
          <a:srcRect/>
          <a:stretch>
            <a:fillRect/>
          </a:stretch>
        </p:blipFill>
        <p:spPr bwMode="auto">
          <a:xfrm flipH="1">
            <a:off x="993402" y="565897"/>
            <a:ext cx="742950" cy="361950"/>
          </a:xfrm>
          <a:prstGeom prst="rect">
            <a:avLst/>
          </a:prstGeom>
          <a:noFill/>
        </p:spPr>
      </p:pic>
      <p:pic>
        <p:nvPicPr>
          <p:cNvPr id="4098" name="Picture 2" descr="scrollwork-Top.png"/>
          <p:cNvPicPr>
            <a:picLocks noChangeAspect="1" noChangeArrowheads="1"/>
          </p:cNvPicPr>
          <p:nvPr/>
        </p:nvPicPr>
        <p:blipFill>
          <a:blip r:embed="rId3"/>
          <a:srcRect/>
          <a:stretch>
            <a:fillRect/>
          </a:stretch>
        </p:blipFill>
        <p:spPr bwMode="auto">
          <a:xfrm>
            <a:off x="7407649" y="565897"/>
            <a:ext cx="742950" cy="361950"/>
          </a:xfrm>
          <a:prstGeom prst="rect">
            <a:avLst/>
          </a:prstGeom>
          <a:noFill/>
        </p:spPr>
      </p:pic>
      <p:sp>
        <p:nvSpPr>
          <p:cNvPr id="2" name="Title 1"/>
          <p:cNvSpPr>
            <a:spLocks noGrp="1"/>
          </p:cNvSpPr>
          <p:nvPr>
            <p:ph type="title"/>
          </p:nvPr>
        </p:nvSpPr>
        <p:spPr>
          <a:xfrm>
            <a:off x="1280160" y="4406153"/>
            <a:ext cx="6583680" cy="784412"/>
          </a:xfrm>
        </p:spPr>
        <p:txBody>
          <a:bodyPr vert="horz" lIns="91440" tIns="45720" rIns="91440" bIns="45720" rtlCol="0" anchor="b">
            <a:noAutofit/>
          </a:bodyPr>
          <a:lstStyle>
            <a:lvl1pPr algn="ctr" defTabSz="914400" rtl="0" eaLnBrk="1" latinLnBrk="0" hangingPunct="1">
              <a:spcBef>
                <a:spcPct val="0"/>
              </a:spcBef>
              <a:buNone/>
              <a:defRPr lang="en-US" sz="3600" b="0" kern="1200" dirty="0">
                <a:solidFill>
                  <a:schemeClr val="tx1"/>
                </a:solidFill>
                <a:latin typeface="+mj-lt"/>
                <a:ea typeface="+mj-ea"/>
                <a:cs typeface="+mj-cs"/>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24000" y="780826"/>
            <a:ext cx="2743200" cy="3467548"/>
          </a:xfrm>
          <a:solidFill>
            <a:schemeClr val="bg2"/>
          </a:solidFill>
          <a:ln w="127000">
            <a:solidFill>
              <a:schemeClr val="bg1"/>
            </a:solidFill>
            <a:miter lim="800000"/>
          </a:ln>
          <a:effectLst>
            <a:outerShdw blurRad="50800" dist="38100" dir="5400000" algn="t" rotWithShape="0">
              <a:prstClr val="black">
                <a:alpha val="25000"/>
              </a:prstClr>
            </a:outerShdw>
          </a:effectLst>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838200" y="5446059"/>
            <a:ext cx="7543800" cy="609600"/>
          </a:xfrm>
        </p:spPr>
        <p:txBody>
          <a:bodyPr vert="horz" lIns="91440" tIns="45720" rIns="91440" bIns="45720" rtlCol="0">
            <a:normAutofit/>
          </a:bodyPr>
          <a:lstStyle>
            <a:lvl1pPr marL="0" indent="0" algn="ctr">
              <a:spcBef>
                <a:spcPts val="0"/>
              </a:spcBef>
              <a:buNone/>
              <a:defRPr lang="en-US" sz="1600" kern="1200" smtClean="0">
                <a:solidFill>
                  <a:schemeClr val="tx1"/>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600"/>
              </a:spcBef>
              <a:buSzPct val="100000"/>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628EAFA9-7502-42D3-9B79-C38E938C236F}" type="datetimeFigureOut">
              <a:rPr lang="en-US" smtClean="0"/>
              <a:t>9/23/21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57B0AA-AC8E-4463-ADAC-E87D09B82E4F}" type="slidenum">
              <a:rPr lang="en-US" smtClean="0"/>
              <a:t>‹#›</a:t>
            </a:fld>
            <a:endParaRPr lang="en-US"/>
          </a:p>
        </p:txBody>
      </p:sp>
      <p:pic>
        <p:nvPicPr>
          <p:cNvPr id="6146" name="Picture 2" descr="captionLongAccent.png"/>
          <p:cNvPicPr>
            <a:picLocks noChangeAspect="1" noChangeArrowheads="1"/>
          </p:cNvPicPr>
          <p:nvPr/>
        </p:nvPicPr>
        <p:blipFill>
          <a:blip r:embed="rId4"/>
          <a:srcRect/>
          <a:stretch>
            <a:fillRect/>
          </a:stretch>
        </p:blipFill>
        <p:spPr bwMode="auto">
          <a:xfrm>
            <a:off x="1390650" y="5204012"/>
            <a:ext cx="6362700" cy="247650"/>
          </a:xfrm>
          <a:prstGeom prst="rect">
            <a:avLst/>
          </a:prstGeom>
          <a:noFill/>
        </p:spPr>
      </p:pic>
      <p:sp>
        <p:nvSpPr>
          <p:cNvPr id="14" name="Picture Placeholder 2"/>
          <p:cNvSpPr>
            <a:spLocks noGrp="1"/>
          </p:cNvSpPr>
          <p:nvPr>
            <p:ph type="pic" idx="13"/>
          </p:nvPr>
        </p:nvSpPr>
        <p:spPr>
          <a:xfrm>
            <a:off x="4912659" y="780826"/>
            <a:ext cx="2743200" cy="3467548"/>
          </a:xfrm>
          <a:solidFill>
            <a:schemeClr val="bg2"/>
          </a:solidFill>
          <a:ln w="127000">
            <a:solidFill>
              <a:schemeClr val="bg1"/>
            </a:solidFill>
            <a:miter lim="800000"/>
          </a:ln>
          <a:effectLst>
            <a:outerShdw blurRad="50800" dist="38100" dir="5400000" algn="t" rotWithShape="0">
              <a:prstClr val="black">
                <a:alpha val="25000"/>
              </a:prstClr>
            </a:outerShdw>
          </a:effectLst>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2" descr="pageAccent-Full.png"/>
          <p:cNvPicPr>
            <a:picLocks noChangeAspect="1" noChangeArrowheads="1"/>
          </p:cNvPicPr>
          <p:nvPr/>
        </p:nvPicPr>
        <p:blipFill>
          <a:blip r:embed="rId2"/>
          <a:srcRect/>
          <a:stretch>
            <a:fillRect/>
          </a:stretch>
        </p:blipFill>
        <p:spPr bwMode="auto">
          <a:xfrm>
            <a:off x="595313" y="1689847"/>
            <a:ext cx="7953375" cy="304800"/>
          </a:xfrm>
          <a:prstGeom prst="rect">
            <a:avLst/>
          </a:prstGeom>
          <a:noFill/>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2084294"/>
            <a:ext cx="7543800" cy="3639670"/>
          </a:xfrm>
        </p:spPr>
        <p:txBody>
          <a:bodyPr vert="eaVert"/>
          <a:lstStyle>
            <a:lvl5pPr>
              <a:defRPr/>
            </a:lvl5pPr>
            <a:lvl6pPr marL="2286000">
              <a:defRPr/>
            </a:lvl6pPr>
            <a:lvl7pPr marL="2286000">
              <a:defRPr/>
            </a:lvl7pPr>
            <a:lvl8pPr marL="2286000">
              <a:defRPr/>
            </a:lvl8pPr>
            <a:lvl9pPr marL="2286000">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28EAFA9-7502-42D3-9B79-C38E938C236F}" type="datetimeFigureOut">
              <a:rPr lang="en-US" smtClean="0"/>
              <a:t>9/23/21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57B0AA-AC8E-4463-ADAC-E87D09B82E4F}"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6600" y="922048"/>
            <a:ext cx="1676400" cy="481488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922048"/>
            <a:ext cx="5638800" cy="4814888"/>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28EAFA9-7502-42D3-9B79-C38E938C236F}" type="datetimeFigureOut">
              <a:rPr lang="en-US" smtClean="0"/>
              <a:t>9/23/21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57B0AA-AC8E-4463-ADAC-E87D09B82E4F}" type="slidenum">
              <a:rPr lang="en-US" smtClean="0"/>
              <a:t>‹#›</a:t>
            </a:fld>
            <a:endParaRPr lang="en-US"/>
          </a:p>
        </p:txBody>
      </p:sp>
      <p:pic>
        <p:nvPicPr>
          <p:cNvPr id="5122" name="Picture 2" descr="verticalAccent.png"/>
          <p:cNvPicPr>
            <a:picLocks noChangeAspect="1" noChangeArrowheads="1"/>
          </p:cNvPicPr>
          <p:nvPr/>
        </p:nvPicPr>
        <p:blipFill>
          <a:blip r:embed="rId2"/>
          <a:srcRect/>
          <a:stretch>
            <a:fillRect/>
          </a:stretch>
        </p:blipFill>
        <p:spPr bwMode="auto">
          <a:xfrm>
            <a:off x="6626225" y="860612"/>
            <a:ext cx="247364" cy="4937760"/>
          </a:xfrm>
          <a:prstGeom prst="rect">
            <a:avLst/>
          </a:prstGeom>
          <a:noFill/>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interiorEdging.png"/>
          <p:cNvPicPr>
            <a:picLocks noChangeAspect="1"/>
          </p:cNvPicPr>
          <p:nvPr/>
        </p:nvPicPr>
        <p:blipFill>
          <a:blip r:embed="rId16"/>
          <a:stretch>
            <a:fillRect/>
          </a:stretch>
        </p:blipFill>
        <p:spPr>
          <a:xfrm>
            <a:off x="0" y="0"/>
            <a:ext cx="9144000" cy="6858000"/>
          </a:xfrm>
          <a:prstGeom prst="rect">
            <a:avLst/>
          </a:prstGeom>
        </p:spPr>
      </p:pic>
      <p:sp>
        <p:nvSpPr>
          <p:cNvPr id="2" name="Title Placeholder 1"/>
          <p:cNvSpPr>
            <a:spLocks noGrp="1"/>
          </p:cNvSpPr>
          <p:nvPr>
            <p:ph type="title"/>
          </p:nvPr>
        </p:nvSpPr>
        <p:spPr>
          <a:xfrm>
            <a:off x="800100" y="381000"/>
            <a:ext cx="7543800" cy="1371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2084294"/>
            <a:ext cx="6949440" cy="363967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553200" y="6118412"/>
            <a:ext cx="2133600" cy="275478"/>
          </a:xfrm>
          <a:prstGeom prst="rect">
            <a:avLst/>
          </a:prstGeom>
        </p:spPr>
        <p:txBody>
          <a:bodyPr vert="horz" lIns="91440" tIns="45720" rIns="91440" bIns="45720" rtlCol="0" anchor="ctr"/>
          <a:lstStyle>
            <a:lvl1pPr algn="r">
              <a:defRPr sz="1200">
                <a:solidFill>
                  <a:schemeClr val="tx1"/>
                </a:solidFill>
              </a:defRPr>
            </a:lvl1pPr>
          </a:lstStyle>
          <a:p>
            <a:fld id="{628EAFA9-7502-42D3-9B79-C38E938C236F}" type="datetimeFigureOut">
              <a:rPr lang="en-US" smtClean="0"/>
              <a:t>9/23/21</a:t>
            </a:fld>
            <a:endParaRPr lang="en-US"/>
          </a:p>
        </p:txBody>
      </p:sp>
      <p:sp>
        <p:nvSpPr>
          <p:cNvPr id="5" name="Footer Placeholder 4"/>
          <p:cNvSpPr>
            <a:spLocks noGrp="1"/>
          </p:cNvSpPr>
          <p:nvPr>
            <p:ph type="ftr" sz="quarter" idx="3"/>
          </p:nvPr>
        </p:nvSpPr>
        <p:spPr>
          <a:xfrm>
            <a:off x="457200" y="6118412"/>
            <a:ext cx="2895600" cy="275478"/>
          </a:xfrm>
          <a:prstGeom prst="rect">
            <a:avLst/>
          </a:prstGeom>
        </p:spPr>
        <p:txBody>
          <a:bodyPr vert="horz" lIns="91440" tIns="45720" rIns="91440" bIns="45720" rtlCol="0" anchor="ctr"/>
          <a:lstStyle>
            <a:lvl1pPr algn="l">
              <a:defRPr sz="1200">
                <a:solidFill>
                  <a:schemeClr val="tx1"/>
                </a:solidFill>
              </a:defRPr>
            </a:lvl1pPr>
          </a:lstStyle>
          <a:p>
            <a:endParaRPr lang="en-US"/>
          </a:p>
        </p:txBody>
      </p:sp>
      <p:sp>
        <p:nvSpPr>
          <p:cNvPr id="6" name="Slide Number Placeholder 5"/>
          <p:cNvSpPr>
            <a:spLocks noGrp="1"/>
          </p:cNvSpPr>
          <p:nvPr>
            <p:ph type="sldNum" sz="quarter" idx="4"/>
          </p:nvPr>
        </p:nvSpPr>
        <p:spPr>
          <a:xfrm>
            <a:off x="4343400" y="6118412"/>
            <a:ext cx="457200" cy="275478"/>
          </a:xfrm>
          <a:prstGeom prst="rect">
            <a:avLst/>
          </a:prstGeom>
        </p:spPr>
        <p:txBody>
          <a:bodyPr vert="horz" lIns="91440" tIns="45720" rIns="91440" bIns="45720" rtlCol="0" anchor="ctr"/>
          <a:lstStyle>
            <a:lvl1pPr algn="ctr">
              <a:defRPr sz="1200">
                <a:solidFill>
                  <a:schemeClr val="tx1"/>
                </a:solidFill>
              </a:defRPr>
            </a:lvl1pPr>
          </a:lstStyle>
          <a:p>
            <a:fld id="{2D57B0AA-AC8E-4463-ADAC-E87D09B82E4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ctr" defTabSz="914400" rtl="0" eaLnBrk="1" latinLnBrk="0" hangingPunct="1">
        <a:spcBef>
          <a:spcPct val="0"/>
        </a:spcBef>
        <a:buNone/>
        <a:defRPr sz="5600" kern="1200">
          <a:solidFill>
            <a:schemeClr val="tx1"/>
          </a:solidFill>
          <a:latin typeface="+mj-lt"/>
          <a:ea typeface="+mj-ea"/>
          <a:cs typeface="+mj-cs"/>
        </a:defRPr>
      </a:lvl1pPr>
    </p:titleStyle>
    <p:bodyStyle>
      <a:lvl1pPr marL="457200" indent="-457200" algn="l" defTabSz="914400" rtl="0" eaLnBrk="1" latinLnBrk="0" hangingPunct="1">
        <a:spcBef>
          <a:spcPts val="2000"/>
        </a:spcBef>
        <a:buSzPct val="100000"/>
        <a:buFont typeface="Wingdings" pitchFamily="2" charset="2"/>
        <a:buChar char=""/>
        <a:defRPr sz="2200" kern="1200">
          <a:solidFill>
            <a:schemeClr val="tx1"/>
          </a:solidFill>
          <a:latin typeface="+mn-lt"/>
          <a:ea typeface="+mn-ea"/>
          <a:cs typeface="+mn-cs"/>
        </a:defRPr>
      </a:lvl1pPr>
      <a:lvl2pPr marL="914400" indent="-457200" algn="l" defTabSz="914400" rtl="0" eaLnBrk="1" latinLnBrk="0" hangingPunct="1">
        <a:spcBef>
          <a:spcPts val="1500"/>
        </a:spcBef>
        <a:buClr>
          <a:schemeClr val="tx1">
            <a:lumMod val="60000"/>
            <a:lumOff val="40000"/>
          </a:schemeClr>
        </a:buClr>
        <a:buSzPct val="100000"/>
        <a:buFont typeface="Wingdings" pitchFamily="2" charset="2"/>
        <a:buChar char=""/>
        <a:defRPr sz="2000" kern="1200">
          <a:solidFill>
            <a:schemeClr val="tx1"/>
          </a:solidFill>
          <a:latin typeface="+mn-lt"/>
          <a:ea typeface="+mn-ea"/>
          <a:cs typeface="+mn-cs"/>
        </a:defRPr>
      </a:lvl2pPr>
      <a:lvl3pPr marL="1371600" indent="-457200" algn="l" defTabSz="914400" rtl="0" eaLnBrk="1" latinLnBrk="0" hangingPunct="1">
        <a:spcBef>
          <a:spcPts val="1500"/>
        </a:spcBef>
        <a:buSzPct val="100000"/>
        <a:buFont typeface="Wingdings" pitchFamily="2" charset="2"/>
        <a:buChar char=""/>
        <a:defRPr sz="1800" kern="1200">
          <a:solidFill>
            <a:schemeClr val="tx1"/>
          </a:solidFill>
          <a:latin typeface="+mn-lt"/>
          <a:ea typeface="+mn-ea"/>
          <a:cs typeface="+mn-cs"/>
        </a:defRPr>
      </a:lvl3pPr>
      <a:lvl4pPr marL="1828800" indent="-457200" algn="l" defTabSz="914400" rtl="0" eaLnBrk="1" latinLnBrk="0" hangingPunct="1">
        <a:spcBef>
          <a:spcPts val="1500"/>
        </a:spcBef>
        <a:buClr>
          <a:schemeClr val="tx1">
            <a:lumMod val="60000"/>
            <a:lumOff val="40000"/>
          </a:schemeClr>
        </a:buClr>
        <a:buSzPct val="100000"/>
        <a:buFont typeface="Wingdings" pitchFamily="2" charset="2"/>
        <a:buChar char=""/>
        <a:defRPr sz="1800" kern="1200">
          <a:solidFill>
            <a:schemeClr val="tx1"/>
          </a:solidFill>
          <a:latin typeface="+mn-lt"/>
          <a:ea typeface="+mn-ea"/>
          <a:cs typeface="+mn-cs"/>
        </a:defRPr>
      </a:lvl4pPr>
      <a:lvl5pPr marL="2286000" indent="-457200" algn="l" defTabSz="914400" rtl="0" eaLnBrk="1" latinLnBrk="0" hangingPunct="1">
        <a:spcBef>
          <a:spcPts val="1500"/>
        </a:spcBef>
        <a:buSzPct val="100000"/>
        <a:buFont typeface="Wingdings" pitchFamily="2" charset="2"/>
        <a:buChar char=""/>
        <a:defRPr sz="1800" kern="1200">
          <a:solidFill>
            <a:schemeClr val="tx1"/>
          </a:solidFill>
          <a:latin typeface="+mn-lt"/>
          <a:ea typeface="+mn-ea"/>
          <a:cs typeface="+mn-cs"/>
        </a:defRPr>
      </a:lvl5pPr>
      <a:lvl6pPr marL="2743200" indent="-457200" algn="l" defTabSz="914400" rtl="0" eaLnBrk="1" latinLnBrk="0" hangingPunct="1">
        <a:spcBef>
          <a:spcPts val="1500"/>
        </a:spcBef>
        <a:buClr>
          <a:schemeClr val="tx1">
            <a:lumMod val="60000"/>
            <a:lumOff val="40000"/>
          </a:schemeClr>
        </a:buClr>
        <a:buSzPct val="100000"/>
        <a:buFont typeface="Wingdings" pitchFamily="2" charset="2"/>
        <a:buChar char=""/>
        <a:tabLst/>
        <a:defRPr sz="1800" kern="1200">
          <a:solidFill>
            <a:schemeClr val="tx1"/>
          </a:solidFill>
          <a:latin typeface="+mn-lt"/>
          <a:ea typeface="+mn-ea"/>
          <a:cs typeface="+mn-cs"/>
        </a:defRPr>
      </a:lvl6pPr>
      <a:lvl7pPr marL="3200400" indent="-457200" algn="l" defTabSz="914400" rtl="0" eaLnBrk="1" latinLnBrk="0" hangingPunct="1">
        <a:spcBef>
          <a:spcPts val="1500"/>
        </a:spcBef>
        <a:buSzPct val="100000"/>
        <a:buFont typeface="Wingdings" pitchFamily="2" charset="2"/>
        <a:buChar char=""/>
        <a:tabLst/>
        <a:defRPr sz="1800" kern="1200" baseline="0">
          <a:solidFill>
            <a:schemeClr val="tx1"/>
          </a:solidFill>
          <a:latin typeface="+mn-lt"/>
          <a:ea typeface="+mn-ea"/>
          <a:cs typeface="+mn-cs"/>
        </a:defRPr>
      </a:lvl7pPr>
      <a:lvl8pPr marL="3657600" indent="-457200" algn="l" defTabSz="914400" rtl="0" eaLnBrk="1" latinLnBrk="0" hangingPunct="1">
        <a:spcBef>
          <a:spcPts val="1500"/>
        </a:spcBef>
        <a:buClr>
          <a:schemeClr val="tx1">
            <a:lumMod val="60000"/>
            <a:lumOff val="40000"/>
          </a:schemeClr>
        </a:buClr>
        <a:buSzPct val="100000"/>
        <a:buFont typeface="Wingdings" pitchFamily="2" charset="2"/>
        <a:buChar char=""/>
        <a:tabLst/>
        <a:defRPr sz="1800" kern="1200" baseline="0">
          <a:solidFill>
            <a:schemeClr val="tx1"/>
          </a:solidFill>
          <a:latin typeface="+mn-lt"/>
          <a:ea typeface="+mn-ea"/>
          <a:cs typeface="+mn-cs"/>
        </a:defRPr>
      </a:lvl8pPr>
      <a:lvl9pPr marL="4114800" indent="-457200" algn="l" defTabSz="914400" rtl="0" eaLnBrk="1" latinLnBrk="0" hangingPunct="1">
        <a:spcBef>
          <a:spcPts val="1500"/>
        </a:spcBef>
        <a:buSzPct val="100000"/>
        <a:buFont typeface="Wingdings" pitchFamily="2" charset="2"/>
        <a:buChar char=""/>
        <a:tabLst/>
        <a:defRPr sz="18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16012" y="2188494"/>
            <a:ext cx="6938963" cy="1582271"/>
          </a:xfrm>
        </p:spPr>
        <p:txBody>
          <a:bodyPr>
            <a:noAutofit/>
          </a:bodyPr>
          <a:lstStyle/>
          <a:p>
            <a:r>
              <a:rPr lang="en-US" sz="3600" i="1" dirty="0" smtClean="0"/>
              <a:t>We Want to Do More Than Survive:  Abolitionist Teaching for Education Freedom </a:t>
            </a:r>
            <a:r>
              <a:rPr lang="en-US" sz="3600" dirty="0" smtClean="0"/>
              <a:t>by Bettina Love</a:t>
            </a:r>
            <a:endParaRPr lang="en-US" sz="3600" dirty="0"/>
          </a:p>
        </p:txBody>
      </p:sp>
      <p:sp>
        <p:nvSpPr>
          <p:cNvPr id="3" name="Subtitle 2"/>
          <p:cNvSpPr>
            <a:spLocks noGrp="1"/>
          </p:cNvSpPr>
          <p:nvPr>
            <p:ph type="subTitle" idx="1"/>
          </p:nvPr>
        </p:nvSpPr>
        <p:spPr>
          <a:xfrm>
            <a:off x="1116013" y="3770765"/>
            <a:ext cx="6938961" cy="859505"/>
          </a:xfrm>
        </p:spPr>
        <p:txBody>
          <a:bodyPr/>
          <a:lstStyle/>
          <a:p>
            <a:r>
              <a:rPr lang="en-US" dirty="0" smtClean="0"/>
              <a:t>Quotes and Key Points</a:t>
            </a:r>
          </a:p>
          <a:p>
            <a:endParaRPr lang="en-US" dirty="0"/>
          </a:p>
        </p:txBody>
      </p:sp>
    </p:spTree>
    <p:extLst>
      <p:ext uri="{BB962C8B-B14F-4D97-AF65-F5344CB8AC3E}">
        <p14:creationId xmlns:p14="http://schemas.microsoft.com/office/powerpoint/2010/main" val="27725490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Home Place</a:t>
            </a:r>
            <a:endParaRPr lang="en-US" dirty="0"/>
          </a:p>
        </p:txBody>
      </p:sp>
      <p:sp>
        <p:nvSpPr>
          <p:cNvPr id="3" name="Content Placeholder 2"/>
          <p:cNvSpPr>
            <a:spLocks noGrp="1"/>
          </p:cNvSpPr>
          <p:nvPr>
            <p:ph idx="1"/>
          </p:nvPr>
        </p:nvSpPr>
        <p:spPr>
          <a:xfrm>
            <a:off x="1097280" y="2084294"/>
            <a:ext cx="3477150" cy="3639670"/>
          </a:xfrm>
        </p:spPr>
        <p:txBody>
          <a:bodyPr/>
          <a:lstStyle/>
          <a:p>
            <a:pPr marL="0" indent="0">
              <a:buNone/>
            </a:pPr>
            <a:r>
              <a:rPr lang="en-US" dirty="0" smtClean="0"/>
              <a:t>In </a:t>
            </a:r>
            <a:r>
              <a:rPr lang="en-US" dirty="0"/>
              <a:t>her book </a:t>
            </a:r>
            <a:r>
              <a:rPr lang="en-US" i="1" dirty="0"/>
              <a:t>We Want to do More Than Survive</a:t>
            </a:r>
            <a:r>
              <a:rPr lang="en-US" dirty="0"/>
              <a:t>, Bettina Love references the idea of a “</a:t>
            </a:r>
            <a:r>
              <a:rPr lang="en-US" dirty="0" err="1"/>
              <a:t>homeplace</a:t>
            </a:r>
            <a:r>
              <a:rPr lang="en-US" dirty="0"/>
              <a:t>” from social activist and author, bell hooks, and describes it as a “space where black </a:t>
            </a:r>
            <a:r>
              <a:rPr lang="en-US" dirty="0" err="1"/>
              <a:t>folx</a:t>
            </a:r>
            <a:r>
              <a:rPr lang="en-US" dirty="0"/>
              <a:t> truly matter ...where souls are nurtured, comforted and </a:t>
            </a:r>
            <a:r>
              <a:rPr lang="en-US" dirty="0" smtClean="0"/>
              <a:t>fed” </a:t>
            </a:r>
            <a:r>
              <a:rPr lang="en-US" dirty="0"/>
              <a:t>(63).</a:t>
            </a:r>
          </a:p>
        </p:txBody>
      </p:sp>
      <p:pic>
        <p:nvPicPr>
          <p:cNvPr id="4" name="Picture 3"/>
          <p:cNvPicPr>
            <a:picLocks noChangeAspect="1"/>
          </p:cNvPicPr>
          <p:nvPr/>
        </p:nvPicPr>
        <p:blipFill>
          <a:blip r:embed="rId2"/>
          <a:stretch>
            <a:fillRect/>
          </a:stretch>
        </p:blipFill>
        <p:spPr>
          <a:xfrm>
            <a:off x="5124332" y="2084294"/>
            <a:ext cx="2895600" cy="3530600"/>
          </a:xfrm>
          <a:prstGeom prst="rect">
            <a:avLst/>
          </a:prstGeom>
        </p:spPr>
      </p:pic>
    </p:spTree>
    <p:extLst>
      <p:ext uri="{BB962C8B-B14F-4D97-AF65-F5344CB8AC3E}">
        <p14:creationId xmlns:p14="http://schemas.microsoft.com/office/powerpoint/2010/main" val="27852010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 Who Are Dark”</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a:t>
            </a:r>
            <a:r>
              <a:rPr lang="en-US" dirty="0" err="1" smtClean="0"/>
              <a:t>Antidarkness</a:t>
            </a:r>
            <a:r>
              <a:rPr lang="en-US" dirty="0" smtClean="0"/>
              <a:t> is the social disregard for dark bodies and the denial of dark people’s existence and humanity.  When White student attend nearly all-White schools, intentionally removed from America’s darkness to reinforce White dominance, this is </a:t>
            </a:r>
            <a:r>
              <a:rPr lang="en-US" dirty="0" err="1" smtClean="0"/>
              <a:t>antidarkness</a:t>
            </a:r>
            <a:r>
              <a:rPr lang="en-US" dirty="0" smtClean="0"/>
              <a:t>.  When dark people are presented in school curriculums as unfortunate circumstances of history, that is </a:t>
            </a:r>
            <a:r>
              <a:rPr lang="en-US" dirty="0" err="1"/>
              <a:t>antidarkness</a:t>
            </a:r>
            <a:r>
              <a:rPr lang="en-US" dirty="0" smtClean="0"/>
              <a:t>.  When schools are filled with White faces in positions of authority and dark faces in the school’s help </a:t>
            </a:r>
            <a:r>
              <a:rPr lang="en-US" dirty="0" smtClean="0"/>
              <a:t>staff, </a:t>
            </a:r>
            <a:r>
              <a:rPr lang="en-US" dirty="0" smtClean="0"/>
              <a:t>that is </a:t>
            </a:r>
            <a:r>
              <a:rPr lang="en-US" dirty="0" err="1" smtClean="0"/>
              <a:t>antidarkness</a:t>
            </a:r>
            <a:r>
              <a:rPr lang="en-US" dirty="0" smtClean="0"/>
              <a:t>.  The idea that dark people have had no impact on History or the progress of mankind is one of the foundational ideas of White supremacy” (14). </a:t>
            </a:r>
            <a:endParaRPr lang="en-US" dirty="0"/>
          </a:p>
        </p:txBody>
      </p:sp>
    </p:spTree>
    <p:extLst>
      <p:ext uri="{BB962C8B-B14F-4D97-AF65-F5344CB8AC3E}">
        <p14:creationId xmlns:p14="http://schemas.microsoft.com/office/powerpoint/2010/main" val="2944453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Education’s Power</a:t>
            </a:r>
            <a:endParaRPr lang="en-US" dirty="0"/>
          </a:p>
        </p:txBody>
      </p:sp>
      <p:sp>
        <p:nvSpPr>
          <p:cNvPr id="3" name="Content Placeholder 2"/>
          <p:cNvSpPr>
            <a:spLocks noGrp="1"/>
          </p:cNvSpPr>
          <p:nvPr>
            <p:ph idx="1"/>
          </p:nvPr>
        </p:nvSpPr>
        <p:spPr>
          <a:xfrm>
            <a:off x="1097280" y="2084294"/>
            <a:ext cx="3490108" cy="3639670"/>
          </a:xfrm>
        </p:spPr>
        <p:txBody>
          <a:bodyPr>
            <a:normAutofit lnSpcReduction="10000"/>
          </a:bodyPr>
          <a:lstStyle/>
          <a:p>
            <a:pPr marL="0" indent="0">
              <a:buNone/>
            </a:pPr>
            <a:r>
              <a:rPr lang="en-US" dirty="0" smtClean="0"/>
              <a:t>“Education </a:t>
            </a:r>
            <a:r>
              <a:rPr lang="en-US" dirty="0"/>
              <a:t>is one of the primary tools used to maintain White supremacy and anti-immigrant hate. Teachers entering the field of education must know this history, acknowledge this history, and understand why it matters in the present-day context of education, White rage, and dark </a:t>
            </a:r>
            <a:r>
              <a:rPr lang="en-US" dirty="0" smtClean="0"/>
              <a:t>suffering” (23).</a:t>
            </a:r>
            <a:endParaRPr lang="en-US" dirty="0"/>
          </a:p>
        </p:txBody>
      </p:sp>
      <p:pic>
        <p:nvPicPr>
          <p:cNvPr id="4" name="Picture 3"/>
          <p:cNvPicPr>
            <a:picLocks noChangeAspect="1"/>
          </p:cNvPicPr>
          <p:nvPr/>
        </p:nvPicPr>
        <p:blipFill rotWithShape="1">
          <a:blip r:embed="rId2"/>
          <a:srcRect l="20947" r="16970"/>
          <a:stretch/>
        </p:blipFill>
        <p:spPr>
          <a:xfrm>
            <a:off x="5068424" y="2084294"/>
            <a:ext cx="3377923" cy="3627325"/>
          </a:xfrm>
          <a:prstGeom prst="rect">
            <a:avLst/>
          </a:prstGeom>
        </p:spPr>
      </p:pic>
    </p:spTree>
    <p:extLst>
      <p:ext uri="{BB962C8B-B14F-4D97-AF65-F5344CB8AC3E}">
        <p14:creationId xmlns:p14="http://schemas.microsoft.com/office/powerpoint/2010/main" val="26050211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Closing the Door</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“Schools </a:t>
            </a:r>
            <a:r>
              <a:rPr lang="en-US" dirty="0"/>
              <a:t>are mirrors of our society; educational justice cannot and will not happen in a vacuum or with pedagogies that undergird the educational survival complex. We need pedagogies that support social movements. I hear teachers say all the time, “I close my classroom door and teach.” This strategy helps teachers survive the disempowering and stressful environment, irrelevant curriculums, and bureaucratic mess of education, but it does not change the field or the context in which youth are being disposed of; it may just prolong the </a:t>
            </a:r>
            <a:r>
              <a:rPr lang="en-US" dirty="0" smtClean="0"/>
              <a:t>inevitable” (40).</a:t>
            </a:r>
            <a:endParaRPr lang="en-US" dirty="0"/>
          </a:p>
        </p:txBody>
      </p:sp>
    </p:spTree>
    <p:extLst>
      <p:ext uri="{BB962C8B-B14F-4D97-AF65-F5344CB8AC3E}">
        <p14:creationId xmlns:p14="http://schemas.microsoft.com/office/powerpoint/2010/main" val="34195922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Real Work</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a:t>
            </a:r>
            <a:r>
              <a:rPr lang="en-US" dirty="0"/>
              <a:t>writer bell hooks argues that loving Blackness is an act of political resistance because we all have internalized racism, regardless of the color of our skin, which operates to devalue Blackness, but she argues that Black people need to love themselves not in spite of their Blackness but because of their </a:t>
            </a:r>
            <a:r>
              <a:rPr lang="en-US" dirty="0" smtClean="0"/>
              <a:t>Blackness” (49</a:t>
            </a:r>
            <a:r>
              <a:rPr lang="en-US" dirty="0"/>
              <a:t>-50</a:t>
            </a:r>
            <a:r>
              <a:rPr lang="en-US" dirty="0" smtClean="0"/>
              <a:t>).</a:t>
            </a:r>
          </a:p>
          <a:p>
            <a:r>
              <a:rPr lang="en-US" dirty="0" smtClean="0"/>
              <a:t>“Too </a:t>
            </a:r>
            <a:r>
              <a:rPr lang="en-US" dirty="0"/>
              <a:t>often we think the work of fighting oppression is just intellectual. The real work is personal, emotional, spiritual, and communal. It is explicit, with a deep and intense understanding that loving Blackness is an act of political resistance, and therefore it is the fundamental aspect to teaching dark </a:t>
            </a:r>
            <a:r>
              <a:rPr lang="en-US" dirty="0" smtClean="0"/>
              <a:t>kids” (51).</a:t>
            </a:r>
            <a:endParaRPr lang="en-US" dirty="0"/>
          </a:p>
        </p:txBody>
      </p:sp>
    </p:spTree>
    <p:extLst>
      <p:ext uri="{BB962C8B-B14F-4D97-AF65-F5344CB8AC3E}">
        <p14:creationId xmlns:p14="http://schemas.microsoft.com/office/powerpoint/2010/main" val="21112820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Consciously Committing</a:t>
            </a:r>
            <a:endParaRPr lang="en-US" dirty="0"/>
          </a:p>
        </p:txBody>
      </p:sp>
      <p:sp>
        <p:nvSpPr>
          <p:cNvPr id="3" name="Content Placeholder 2"/>
          <p:cNvSpPr>
            <a:spLocks noGrp="1"/>
          </p:cNvSpPr>
          <p:nvPr>
            <p:ph idx="1"/>
          </p:nvPr>
        </p:nvSpPr>
        <p:spPr>
          <a:xfrm>
            <a:off x="4866750" y="2084294"/>
            <a:ext cx="3477150" cy="3639670"/>
          </a:xfrm>
        </p:spPr>
        <p:txBody>
          <a:bodyPr>
            <a:normAutofit fontScale="92500" lnSpcReduction="10000"/>
          </a:bodyPr>
          <a:lstStyle/>
          <a:p>
            <a:pPr marL="0" indent="0">
              <a:buNone/>
            </a:pPr>
            <a:r>
              <a:rPr lang="en-US" dirty="0" smtClean="0"/>
              <a:t>“Antiracist </a:t>
            </a:r>
            <a:r>
              <a:rPr lang="en-US" dirty="0"/>
              <a:t>teaching is not just about acknowledging that racism exists but about consciously committing to the struggle of fighting for racial justice, and it is fundamental to abolitionist teaching. Antiracist educators seek to understand the everyday experiences of dark people living, enduring, and resisting White supremacy and White </a:t>
            </a:r>
            <a:r>
              <a:rPr lang="en-US" dirty="0" smtClean="0"/>
              <a:t>rage” (53).</a:t>
            </a:r>
            <a:endParaRPr lang="en-US" dirty="0"/>
          </a:p>
        </p:txBody>
      </p:sp>
      <p:pic>
        <p:nvPicPr>
          <p:cNvPr id="4" name="Picture 3"/>
          <p:cNvPicPr>
            <a:picLocks noChangeAspect="1"/>
          </p:cNvPicPr>
          <p:nvPr/>
        </p:nvPicPr>
        <p:blipFill rotWithShape="1">
          <a:blip r:embed="rId2"/>
          <a:srcRect r="26876"/>
          <a:stretch/>
        </p:blipFill>
        <p:spPr>
          <a:xfrm>
            <a:off x="800100" y="2084294"/>
            <a:ext cx="3341832" cy="3427546"/>
          </a:xfrm>
          <a:prstGeom prst="rect">
            <a:avLst/>
          </a:prstGeom>
        </p:spPr>
      </p:pic>
    </p:spTree>
    <p:extLst>
      <p:ext uri="{BB962C8B-B14F-4D97-AF65-F5344CB8AC3E}">
        <p14:creationId xmlns:p14="http://schemas.microsoft.com/office/powerpoint/2010/main" val="17329999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Unpacking and Interrogating</a:t>
            </a:r>
            <a:endParaRPr lang="en-US" dirty="0"/>
          </a:p>
        </p:txBody>
      </p:sp>
      <p:sp>
        <p:nvSpPr>
          <p:cNvPr id="3" name="Content Placeholder 2"/>
          <p:cNvSpPr>
            <a:spLocks noGrp="1"/>
          </p:cNvSpPr>
          <p:nvPr>
            <p:ph idx="1"/>
          </p:nvPr>
        </p:nvSpPr>
        <p:spPr/>
        <p:txBody>
          <a:bodyPr/>
          <a:lstStyle/>
          <a:p>
            <a:pPr marL="0" indent="0">
              <a:buNone/>
            </a:pPr>
            <a:r>
              <a:rPr lang="en-US" dirty="0" smtClean="0"/>
              <a:t>“Teachers </a:t>
            </a:r>
            <a:r>
              <a:rPr lang="en-US" dirty="0"/>
              <a:t>need to be taught how to question Whiteness and White supremacy, how to check and deal with their White emotions of guilt and anger, and how these all impact their classrooms. Only after unpacking and interrogating Whiteness, White teachers—and, really, all teachers—must unpack how Whiteness functions in their lives; then they can stand in solidarity with their students’ communities for social </a:t>
            </a:r>
            <a:r>
              <a:rPr lang="en-US" dirty="0" smtClean="0"/>
              <a:t>change” (75).</a:t>
            </a:r>
            <a:endParaRPr lang="en-US" dirty="0"/>
          </a:p>
        </p:txBody>
      </p:sp>
    </p:spTree>
    <p:extLst>
      <p:ext uri="{BB962C8B-B14F-4D97-AF65-F5344CB8AC3E}">
        <p14:creationId xmlns:p14="http://schemas.microsoft.com/office/powerpoint/2010/main" val="2766916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Black Joy</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“Abolitionist </a:t>
            </a:r>
            <a:r>
              <a:rPr lang="en-US" dirty="0"/>
              <a:t>teaching is not sustainable without joy. Dark students have to enter the classroom knowing that their full selves are celebrated. Not just their culture, language, sexuality, or current circumstances but their entire selves, past, present, and future. Their ancestors, their family members, their friends, their religion, their music, their dress, their language, the ways they express their gender and sexuality, and their communities must all be embraced and </a:t>
            </a:r>
            <a:r>
              <a:rPr lang="en-US" dirty="0" smtClean="0"/>
              <a:t>loved” (120</a:t>
            </a:r>
            <a:r>
              <a:rPr lang="en-US" dirty="0"/>
              <a:t>-121</a:t>
            </a:r>
            <a:r>
              <a:rPr lang="en-US" dirty="0" smtClean="0"/>
              <a:t>).</a:t>
            </a:r>
          </a:p>
        </p:txBody>
      </p:sp>
    </p:spTree>
    <p:extLst>
      <p:ext uri="{BB962C8B-B14F-4D97-AF65-F5344CB8AC3E}">
        <p14:creationId xmlns:p14="http://schemas.microsoft.com/office/powerpoint/2010/main" val="16514957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Dismantling White Privilege</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“White </a:t>
            </a:r>
            <a:r>
              <a:rPr lang="en-US" dirty="0" err="1"/>
              <a:t>folx</a:t>
            </a:r>
            <a:r>
              <a:rPr lang="en-US" dirty="0"/>
              <a:t> can also embrace Black joy by helping, advocating for, and wanting Black </a:t>
            </a:r>
            <a:r>
              <a:rPr lang="en-US" dirty="0" err="1"/>
              <a:t>folx</a:t>
            </a:r>
            <a:r>
              <a:rPr lang="en-US" dirty="0"/>
              <a:t> to win. Recognizing and acknowledging White privilege is cute, but what does it mean without action? Dismantling White privilege is giving something up so Black </a:t>
            </a:r>
            <a:r>
              <a:rPr lang="en-US" dirty="0" err="1"/>
              <a:t>folx</a:t>
            </a:r>
            <a:r>
              <a:rPr lang="en-US" dirty="0"/>
              <a:t> can win….By winning, I mean White </a:t>
            </a:r>
            <a:r>
              <a:rPr lang="en-US" dirty="0" err="1"/>
              <a:t>folx</a:t>
            </a:r>
            <a:r>
              <a:rPr lang="en-US" dirty="0"/>
              <a:t> ensuring that people of color are being paid equally or more than their White peers. White teachers demanding that schools hire more teachers of color. Silencing your White voice so dark </a:t>
            </a:r>
            <a:r>
              <a:rPr lang="en-US" dirty="0" err="1"/>
              <a:t>folx</a:t>
            </a:r>
            <a:r>
              <a:rPr lang="en-US" dirty="0"/>
              <a:t>’ voices can be heard. White </a:t>
            </a:r>
            <a:r>
              <a:rPr lang="en-US" dirty="0" err="1"/>
              <a:t>folx</a:t>
            </a:r>
            <a:r>
              <a:rPr lang="en-US" dirty="0"/>
              <a:t> bringing dark </a:t>
            </a:r>
            <a:r>
              <a:rPr lang="en-US" dirty="0" err="1"/>
              <a:t>folx</a:t>
            </a:r>
            <a:r>
              <a:rPr lang="en-US" dirty="0"/>
              <a:t> in on all decision-making and dark </a:t>
            </a:r>
            <a:r>
              <a:rPr lang="en-US" dirty="0" err="1"/>
              <a:t>folx</a:t>
            </a:r>
            <a:r>
              <a:rPr lang="en-US" dirty="0"/>
              <a:t> having equal or more weight, and not just on issues about injustice or education but on issues that impact all of us, regardless of the color of our </a:t>
            </a:r>
            <a:r>
              <a:rPr lang="en-US" dirty="0" smtClean="0"/>
              <a:t>skin” (121).</a:t>
            </a:r>
            <a:endParaRPr lang="en-US" dirty="0"/>
          </a:p>
          <a:p>
            <a:endParaRPr lang="en-US" dirty="0"/>
          </a:p>
        </p:txBody>
      </p:sp>
    </p:spTree>
    <p:extLst>
      <p:ext uri="{BB962C8B-B14F-4D97-AF65-F5344CB8AC3E}">
        <p14:creationId xmlns:p14="http://schemas.microsoft.com/office/powerpoint/2010/main" val="28098808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Coconspirators, Not Allies</a:t>
            </a:r>
            <a:endParaRPr lang="en-US" dirty="0"/>
          </a:p>
        </p:txBody>
      </p:sp>
      <p:sp>
        <p:nvSpPr>
          <p:cNvPr id="3" name="Content Placeholder 2"/>
          <p:cNvSpPr>
            <a:spLocks noGrp="1"/>
          </p:cNvSpPr>
          <p:nvPr>
            <p:ph idx="1"/>
          </p:nvPr>
        </p:nvSpPr>
        <p:spPr/>
        <p:txBody>
          <a:bodyPr/>
          <a:lstStyle/>
          <a:p>
            <a:pPr marL="0" indent="0">
              <a:buNone/>
            </a:pPr>
            <a:r>
              <a:rPr lang="en-US" dirty="0" smtClean="0"/>
              <a:t>“Ally-ship is working toward something that is mutually beneficial and supportive to all parties involved” while a “coconspirator” understand “how Whiteness works in our society</a:t>
            </a:r>
            <a:r>
              <a:rPr lang="mr-IN" dirty="0" smtClean="0"/>
              <a:t>…</a:t>
            </a:r>
            <a:r>
              <a:rPr lang="en-US" dirty="0" smtClean="0"/>
              <a:t>willing to use his intersections of </a:t>
            </a:r>
            <a:r>
              <a:rPr lang="en-US" dirty="0" err="1" smtClean="0"/>
              <a:t>privledge</a:t>
            </a:r>
            <a:r>
              <a:rPr lang="en-US" dirty="0" smtClean="0"/>
              <a:t>, leverage his power, and </a:t>
            </a:r>
            <a:r>
              <a:rPr lang="mr-IN" dirty="0" smtClean="0"/>
              <a:t>…</a:t>
            </a:r>
            <a:r>
              <a:rPr lang="en-US" dirty="0" smtClean="0"/>
              <a:t> stand in solidarity and confront anti-Blackness.  A </a:t>
            </a:r>
            <a:r>
              <a:rPr lang="en-US" dirty="0" err="1" smtClean="0"/>
              <a:t>cocospirator</a:t>
            </a:r>
            <a:r>
              <a:rPr lang="en-US" dirty="0" smtClean="0"/>
              <a:t> functions as a verb, not a noun” (117).</a:t>
            </a:r>
            <a:endParaRPr lang="en-US" dirty="0"/>
          </a:p>
        </p:txBody>
      </p:sp>
    </p:spTree>
    <p:extLst>
      <p:ext uri="{BB962C8B-B14F-4D97-AF65-F5344CB8AC3E}">
        <p14:creationId xmlns:p14="http://schemas.microsoft.com/office/powerpoint/2010/main" val="40801255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Audre</a:t>
            </a:r>
            <a:r>
              <a:rPr lang="en-US" dirty="0" smtClean="0"/>
              <a:t> </a:t>
            </a:r>
            <a:r>
              <a:rPr lang="en-US" dirty="0" err="1" smtClean="0"/>
              <a:t>Lorde</a:t>
            </a:r>
            <a:endParaRPr lang="en-US" dirty="0"/>
          </a:p>
        </p:txBody>
      </p:sp>
      <p:sp>
        <p:nvSpPr>
          <p:cNvPr id="3" name="Content Placeholder 2"/>
          <p:cNvSpPr>
            <a:spLocks noGrp="1"/>
          </p:cNvSpPr>
          <p:nvPr>
            <p:ph idx="1"/>
          </p:nvPr>
        </p:nvSpPr>
        <p:spPr>
          <a:xfrm>
            <a:off x="1097280" y="2084294"/>
            <a:ext cx="3477150" cy="3639670"/>
          </a:xfrm>
        </p:spPr>
        <p:txBody>
          <a:bodyPr>
            <a:normAutofit fontScale="92500"/>
          </a:bodyPr>
          <a:lstStyle/>
          <a:p>
            <a:pPr marL="0" indent="0">
              <a:buNone/>
            </a:pPr>
            <a:r>
              <a:rPr lang="en-US" dirty="0" smtClean="0"/>
              <a:t>“The </a:t>
            </a:r>
            <a:r>
              <a:rPr lang="en-US" dirty="0"/>
              <a:t>great </a:t>
            </a:r>
            <a:r>
              <a:rPr lang="en-US" dirty="0" err="1"/>
              <a:t>Audre</a:t>
            </a:r>
            <a:r>
              <a:rPr lang="en-US" dirty="0"/>
              <a:t> </a:t>
            </a:r>
            <a:r>
              <a:rPr lang="en-US" dirty="0" err="1"/>
              <a:t>Lorde</a:t>
            </a:r>
            <a:r>
              <a:rPr lang="en-US" dirty="0"/>
              <a:t> said, </a:t>
            </a:r>
            <a:r>
              <a:rPr lang="en-US" dirty="0" smtClean="0"/>
              <a:t>‘The </a:t>
            </a:r>
            <a:r>
              <a:rPr lang="en-US" dirty="0"/>
              <a:t>true focus of revolutionary change is never merely the oppressive situations which we seek to escape, but that piece of the oppressor which is planted deep within each of us.” Abolitionist teaching asks us to question the piece of the oppressor that lives in all of </a:t>
            </a:r>
            <a:r>
              <a:rPr lang="en-US" dirty="0" smtClean="0"/>
              <a:t>us’” (122).</a:t>
            </a:r>
            <a:endParaRPr lang="en-US" dirty="0"/>
          </a:p>
        </p:txBody>
      </p:sp>
      <p:pic>
        <p:nvPicPr>
          <p:cNvPr id="4" name="Picture 3"/>
          <p:cNvPicPr>
            <a:picLocks noChangeAspect="1"/>
          </p:cNvPicPr>
          <p:nvPr/>
        </p:nvPicPr>
        <p:blipFill rotWithShape="1">
          <a:blip r:embed="rId2"/>
          <a:srcRect t="5869"/>
          <a:stretch/>
        </p:blipFill>
        <p:spPr>
          <a:xfrm>
            <a:off x="5094779" y="2084294"/>
            <a:ext cx="3249121" cy="3772068"/>
          </a:xfrm>
          <a:prstGeom prst="rect">
            <a:avLst/>
          </a:prstGeom>
        </p:spPr>
      </p:pic>
    </p:spTree>
    <p:extLst>
      <p:ext uri="{BB962C8B-B14F-4D97-AF65-F5344CB8AC3E}">
        <p14:creationId xmlns:p14="http://schemas.microsoft.com/office/powerpoint/2010/main" val="20812008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Can You Love</a:t>
            </a:r>
            <a:endParaRPr lang="en-US" dirty="0"/>
          </a:p>
        </p:txBody>
      </p:sp>
      <p:sp>
        <p:nvSpPr>
          <p:cNvPr id="3" name="Content Placeholder 2"/>
          <p:cNvSpPr>
            <a:spLocks noGrp="1"/>
          </p:cNvSpPr>
          <p:nvPr>
            <p:ph idx="1"/>
          </p:nvPr>
        </p:nvSpPr>
        <p:spPr/>
        <p:txBody>
          <a:bodyPr>
            <a:normAutofit fontScale="92500"/>
          </a:bodyPr>
          <a:lstStyle/>
          <a:p>
            <a:pPr marL="0" indent="0">
              <a:buNone/>
            </a:pPr>
            <a:r>
              <a:rPr lang="en-US" dirty="0" smtClean="0"/>
              <a:t>“Another </a:t>
            </a:r>
            <a:r>
              <a:rPr lang="en-US" dirty="0"/>
              <a:t>facet of the teacher education gap is White students’ limited interactions with people of color, which perpetuates the myths about people of color. Many White students believe that their hard work is one of the major reasons they landed at a top university; or that their parents’ decision to live in an all-White neighborhood had nothing to do with race, racism, or enclaves established by White rage; and that their privilege—if they recognize it—will not have any impact on their students, because they “love kids,” “want to make a difference,” and/or “have wanted to be a teacher since they were little girls playing school with their dolls.” How can you love something you know so little about</a:t>
            </a:r>
            <a:r>
              <a:rPr lang="en-US" dirty="0" smtClean="0"/>
              <a:t>?” (130).</a:t>
            </a:r>
            <a:endParaRPr lang="en-US" dirty="0"/>
          </a:p>
        </p:txBody>
      </p:sp>
    </p:spTree>
    <p:extLst>
      <p:ext uri="{BB962C8B-B14F-4D97-AF65-F5344CB8AC3E}">
        <p14:creationId xmlns:p14="http://schemas.microsoft.com/office/powerpoint/2010/main" val="25598854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Taking Risks</a:t>
            </a:r>
            <a:endParaRPr lang="en-US" dirty="0"/>
          </a:p>
        </p:txBody>
      </p:sp>
      <p:sp>
        <p:nvSpPr>
          <p:cNvPr id="3" name="Content Placeholder 2"/>
          <p:cNvSpPr>
            <a:spLocks noGrp="1"/>
          </p:cNvSpPr>
          <p:nvPr>
            <p:ph idx="1"/>
          </p:nvPr>
        </p:nvSpPr>
        <p:spPr/>
        <p:txBody>
          <a:bodyPr/>
          <a:lstStyle/>
          <a:p>
            <a:pPr marL="0" indent="0">
              <a:buNone/>
            </a:pPr>
            <a:r>
              <a:rPr lang="en-US" dirty="0" smtClean="0"/>
              <a:t>“Being </a:t>
            </a:r>
            <a:r>
              <a:rPr lang="en-US" dirty="0"/>
              <a:t>an abolitionist means you are ready to lose something, you are ready to let go of your privilege, you are ready to be in solidarity with dark people by recognizing your Whiteness in dark spaces, recognizing how it can take up space if unchecked, using your Whiteness in White spaces to advocate for and with dark people. And you understand that your White privilege allows you to take risks that dark people cannot take in the fight for educational </a:t>
            </a:r>
            <a:r>
              <a:rPr lang="en-US" dirty="0" smtClean="0"/>
              <a:t>justice” (159).</a:t>
            </a:r>
            <a:endParaRPr lang="en-US" dirty="0"/>
          </a:p>
        </p:txBody>
      </p:sp>
    </p:spTree>
    <p:extLst>
      <p:ext uri="{BB962C8B-B14F-4D97-AF65-F5344CB8AC3E}">
        <p14:creationId xmlns:p14="http://schemas.microsoft.com/office/powerpoint/2010/main" val="22704025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r>
              <a:rPr lang="en-US" dirty="0" smtClean="0"/>
              <a:t>Relate an aspect of this week’s reading to one of the quotes from Love’s text presented here.  </a:t>
            </a:r>
          </a:p>
          <a:p>
            <a:pPr lvl="1"/>
            <a:r>
              <a:rPr lang="en-US" dirty="0" smtClean="0"/>
              <a:t>What part of the story or element of the writing helps you to understand a concept that Love consider?</a:t>
            </a:r>
          </a:p>
          <a:p>
            <a:pPr lvl="1"/>
            <a:r>
              <a:rPr lang="en-US" dirty="0" smtClean="0"/>
              <a:t>How could the reading we’ve done so far be used in the pursuit of abolitionist teach?</a:t>
            </a:r>
          </a:p>
          <a:p>
            <a:r>
              <a:rPr lang="en-US" dirty="0" smtClean="0"/>
              <a:t>Include a quote from the reading to support and help explain the connection you </a:t>
            </a:r>
            <a:r>
              <a:rPr lang="en-US" smtClean="0"/>
              <a:t>are drawing.</a:t>
            </a:r>
            <a:endParaRPr lang="en-US" dirty="0"/>
          </a:p>
        </p:txBody>
      </p:sp>
    </p:spTree>
    <p:extLst>
      <p:ext uri="{BB962C8B-B14F-4D97-AF65-F5344CB8AC3E}">
        <p14:creationId xmlns:p14="http://schemas.microsoft.com/office/powerpoint/2010/main" val="46602462"/>
      </p:ext>
    </p:extLst>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Formal">
  <a:themeElements>
    <a:clrScheme name="Formal">
      <a:dk1>
        <a:srgbClr val="534239"/>
      </a:dk1>
      <a:lt1>
        <a:srgbClr val="FFFFFF"/>
      </a:lt1>
      <a:dk2>
        <a:srgbClr val="3D3A48"/>
      </a:dk2>
      <a:lt2>
        <a:srgbClr val="E1DFD1"/>
      </a:lt2>
      <a:accent1>
        <a:srgbClr val="907F76"/>
      </a:accent1>
      <a:accent2>
        <a:srgbClr val="A46645"/>
      </a:accent2>
      <a:accent3>
        <a:srgbClr val="CD9C47"/>
      </a:accent3>
      <a:accent4>
        <a:srgbClr val="9A92CD"/>
      </a:accent4>
      <a:accent5>
        <a:srgbClr val="7D639B"/>
      </a:accent5>
      <a:accent6>
        <a:srgbClr val="733678"/>
      </a:accent6>
      <a:hlink>
        <a:srgbClr val="A84914"/>
      </a:hlink>
      <a:folHlink>
        <a:srgbClr val="B25672"/>
      </a:folHlink>
    </a:clrScheme>
    <a:fontScheme name="Formal">
      <a:majorFont>
        <a:latin typeface="Garamond"/>
        <a:ea typeface=""/>
        <a:cs typeface=""/>
        <a:font script="Jpan" typeface="ヒラギノ明朝 Pro W3"/>
        <a:font script="Hans" typeface="宋体"/>
        <a:font script="Hant" typeface="新細明體"/>
      </a:majorFont>
      <a:minorFont>
        <a:latin typeface="Garamond"/>
        <a:ea typeface=""/>
        <a:cs typeface=""/>
        <a:font script="Jpan" typeface="ヒラギノ明朝 Pro W3"/>
        <a:font script="Hans" typeface="宋体"/>
        <a:font script="Hant" typeface="新細明體"/>
      </a:minorFont>
    </a:fontScheme>
    <a:fmtScheme name="Formal">
      <a:fillStyleLst>
        <a:solidFill>
          <a:schemeClr val="phClr"/>
        </a:solidFill>
        <a:blipFill rotWithShape="1">
          <a:blip xmlns:r="http://schemas.openxmlformats.org/officeDocument/2006/relationships" r:embed="rId1">
            <a:duotone>
              <a:schemeClr val="phClr">
                <a:tint val="60000"/>
                <a:satMod val="200000"/>
              </a:schemeClr>
              <a:schemeClr val="phClr">
                <a:shade val="90000"/>
                <a:satMod val="150000"/>
              </a:schemeClr>
            </a:duotone>
          </a:blip>
          <a:tile tx="0" ty="0" sx="50000" sy="50000" flip="none" algn="tl"/>
        </a:blipFill>
        <a:blipFill rotWithShape="1">
          <a:blip xmlns:r="http://schemas.openxmlformats.org/officeDocument/2006/relationships" r:embed="rId2">
            <a:duotone>
              <a:schemeClr val="phClr">
                <a:tint val="80000"/>
                <a:satMod val="135000"/>
              </a:schemeClr>
              <a:schemeClr val="phClr">
                <a:shade val="80000"/>
                <a:satMod val="150000"/>
              </a:schemeClr>
            </a:duotone>
          </a:blip>
          <a:tile tx="0" ty="0" sx="65000" sy="65000" flip="none" algn="tl"/>
        </a:blipFill>
      </a:fillStyleLst>
      <a:lnStyleLst>
        <a:ln w="12700" cap="flat" cmpd="sng" algn="ctr">
          <a:solidFill>
            <a:schemeClr val="phClr">
              <a:shade val="95000"/>
              <a:satMod val="105000"/>
            </a:schemeClr>
          </a:solidFill>
          <a:prstDash val="solid"/>
          <a:miter/>
        </a:ln>
        <a:ln w="25400" cap="flat" cmpd="sng" algn="ctr">
          <a:solidFill>
            <a:schemeClr val="phClr">
              <a:shade val="90000"/>
              <a:alpha val="90000"/>
            </a:schemeClr>
          </a:solidFill>
          <a:prstDash val="solid"/>
          <a:miter/>
        </a:ln>
        <a:ln w="38100" cap="flat" cmpd="sng" algn="ctr">
          <a:solidFill>
            <a:schemeClr val="phClr">
              <a:shade val="85000"/>
              <a:alpha val="90000"/>
              <a:satMod val="125000"/>
            </a:schemeClr>
          </a:solidFill>
          <a:prstDash val="solid"/>
          <a:miter/>
        </a:ln>
      </a:lnStyleLst>
      <a:effectStyleLst>
        <a:effectStyle>
          <a:effectLst/>
        </a:effectStyle>
        <a:effectStyle>
          <a:effectLst>
            <a:outerShdw blurRad="38100" dist="25400" dir="5400000" rotWithShape="0">
              <a:srgbClr val="000000">
                <a:alpha val="50000"/>
              </a:srgbClr>
            </a:outerShdw>
          </a:effectLst>
        </a:effectStyle>
        <a:effectStyle>
          <a:effectLst>
            <a:outerShdw blurRad="88900" dist="38100" dir="5400000" sx="101000" sy="101000" rotWithShape="0">
              <a:srgbClr val="000000">
                <a:alpha val="50000"/>
              </a:srgbClr>
            </a:outerShdw>
          </a:effectLst>
          <a:scene3d>
            <a:camera prst="orthographicFront">
              <a:rot lat="0" lon="0" rev="0"/>
            </a:camera>
            <a:lightRig rig="morning" dir="t">
              <a:rot lat="0" lon="0" rev="6000000"/>
            </a:lightRig>
          </a:scene3d>
          <a:sp3d prstMaterial="metal">
            <a:bevelT w="25400" h="12700" prst="artDeco"/>
          </a:sp3d>
        </a:effectStyle>
      </a:effectStyleLst>
      <a:bgFillStyleLst>
        <a:solidFill>
          <a:schemeClr val="phClr"/>
        </a:solidFill>
        <a:blipFill rotWithShape="1">
          <a:blip xmlns:r="http://schemas.openxmlformats.org/officeDocument/2006/relationships" r:embed="rId3">
            <a:duotone>
              <a:schemeClr val="phClr">
                <a:tint val="50000"/>
                <a:satMod val="250000"/>
              </a:schemeClr>
              <a:schemeClr val="phClr">
                <a:shade val="80000"/>
                <a:satMod val="175000"/>
              </a:schemeClr>
            </a:duotone>
          </a:blip>
          <a:stretch/>
        </a:blipFill>
        <a:blipFill rotWithShape="1">
          <a:blip xmlns:r="http://schemas.openxmlformats.org/officeDocument/2006/relationships" r:embed="rId4">
            <a:duotone>
              <a:schemeClr val="phClr">
                <a:tint val="10000"/>
                <a:satMod val="260000"/>
                <a:lumMod val="115000"/>
              </a:schemeClr>
              <a:schemeClr val="phClr">
                <a:shade val="75000"/>
                <a:satMod val="175000"/>
                <a:lumMod val="105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Formal.thmx</Template>
  <TotalTime>41</TotalTime>
  <Words>1355</Words>
  <Application>Microsoft Macintosh PowerPoint</Application>
  <PresentationFormat>On-screen Show (4:3)</PresentationFormat>
  <Paragraphs>34</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Formal</vt:lpstr>
      <vt:lpstr>We Want to Do More Than Survive:  Abolitionist Teaching for Education Freedom by Bettina Love</vt:lpstr>
      <vt:lpstr>Home Place</vt:lpstr>
      <vt:lpstr>“We Who Are Dark”</vt:lpstr>
      <vt:lpstr>Education’s Power</vt:lpstr>
      <vt:lpstr>Closing the Door</vt:lpstr>
      <vt:lpstr>The Real Work</vt:lpstr>
      <vt:lpstr>Consciously Committing</vt:lpstr>
      <vt:lpstr>Unpacking and Interrogating</vt:lpstr>
      <vt:lpstr>Black Joy</vt:lpstr>
      <vt:lpstr>Dismantling White Privilege</vt:lpstr>
      <vt:lpstr>Coconspirators, Not Allies</vt:lpstr>
      <vt:lpstr>Audre Lorde</vt:lpstr>
      <vt:lpstr>How Can You Love</vt:lpstr>
      <vt:lpstr>Taking Risks</vt:lpstr>
      <vt:lpstr>Questions</vt:lpstr>
    </vt:vector>
  </TitlesOfParts>
  <Company>University of Tennessee at Chattanooga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Meghann Meeusen</dc:creator>
  <cp:lastModifiedBy>Meghann Meeusen</cp:lastModifiedBy>
  <cp:revision>5</cp:revision>
  <dcterms:created xsi:type="dcterms:W3CDTF">2021-09-23T16:42:03Z</dcterms:created>
  <dcterms:modified xsi:type="dcterms:W3CDTF">2021-09-23T19:28:02Z</dcterms:modified>
</cp:coreProperties>
</file>