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57" r:id="rId4"/>
    <p:sldId id="260" r:id="rId5"/>
    <p:sldId id="258" r:id="rId6"/>
    <p:sldId id="261" r:id="rId7"/>
    <p:sldId id="262" r:id="rId8"/>
    <p:sldId id="263" r:id="rId9"/>
    <p:sldId id="264" r:id="rId10"/>
    <p:sldId id="265" r:id="rId11"/>
    <p:sldId id="267" r:id="rId12"/>
    <p:sldId id="269"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1" d="100"/>
          <a:sy n="91" d="100"/>
        </p:scale>
        <p:origin x="-1112" y="-12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7.png"/><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6.png"/><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descr="TitlePage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571500" y="1676401"/>
            <a:ext cx="8001000" cy="2424766"/>
          </a:xfrm>
        </p:spPr>
        <p:txBody>
          <a:bodyPr anchor="b" anchorCtr="0">
            <a:noAutofit/>
          </a:bodyPr>
          <a:lstStyle>
            <a:lvl1pPr>
              <a:defRPr sz="5600">
                <a:solidFill>
                  <a:schemeClr val="tx1"/>
                </a:solidFill>
              </a:defRPr>
            </a:lvl1pPr>
          </a:lstStyle>
          <a:p>
            <a:r>
              <a:rPr lang="en-US" smtClean="0"/>
              <a:t>Click to edit Master title style</a:t>
            </a:r>
            <a:endParaRPr/>
          </a:p>
        </p:txBody>
      </p:sp>
      <p:sp>
        <p:nvSpPr>
          <p:cNvPr id="3" name="Subtitle 2"/>
          <p:cNvSpPr>
            <a:spLocks noGrp="1"/>
          </p:cNvSpPr>
          <p:nvPr>
            <p:ph type="subTitle" idx="1"/>
          </p:nvPr>
        </p:nvSpPr>
        <p:spPr>
          <a:xfrm>
            <a:off x="571500" y="4419600"/>
            <a:ext cx="8001000" cy="1219200"/>
          </a:xfrm>
        </p:spPr>
        <p:txBody>
          <a:bodyPr/>
          <a:lstStyle>
            <a:lvl1pPr marL="0" indent="0" algn="ctr">
              <a:spcAft>
                <a:spcPts val="0"/>
              </a:spcAft>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A4A6734C-E115-4BC5-9FB0-F9BF6FABFDA0}" type="datetimeFigureOut">
              <a:rPr lang="en-US" smtClean="0"/>
              <a:t>1/28/16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39C4FB-7D33-419B-8833-D1372BFD11C8}" type="slidenum">
              <a:rPr lang="en-US" smtClean="0"/>
              <a:t>‹#›</a:t>
            </a:fld>
            <a:endParaRPr lang="en-US"/>
          </a:p>
        </p:txBody>
      </p:sp>
      <p:pic>
        <p:nvPicPr>
          <p:cNvPr id="9" name="Picture 8" descr="standardRule.png"/>
          <p:cNvPicPr>
            <a:picLocks noChangeAspect="1"/>
          </p:cNvPicPr>
          <p:nvPr/>
        </p:nvPicPr>
        <p:blipFill>
          <a:blip r:embed="rId3"/>
          <a:stretch>
            <a:fillRect/>
          </a:stretch>
        </p:blipFill>
        <p:spPr>
          <a:xfrm>
            <a:off x="2705100" y="4191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A4A6734C-E115-4BC5-9FB0-F9BF6FABFDA0}" type="datetimeFigureOut">
              <a:rPr lang="en-US" smtClean="0"/>
              <a:t>1/28/16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39C4FB-7D33-419B-8833-D1372BFD11C8}" type="slidenum">
              <a:rPr lang="en-US" smtClean="0"/>
              <a:t>‹#›</a:t>
            </a:fld>
            <a:endParaRPr lang="en-US"/>
          </a:p>
        </p:txBody>
      </p:sp>
      <p:pic>
        <p:nvPicPr>
          <p:cNvPr id="8" name="Picture 7" descr="standardRule.png"/>
          <p:cNvPicPr>
            <a:picLocks noChangeAspect="1"/>
          </p:cNvPicPr>
          <p:nvPr/>
        </p:nvPicPr>
        <p:blipFill>
          <a:blip r:embed="rId2"/>
          <a:stretch>
            <a:fillRect/>
          </a:stretch>
        </p:blipFill>
        <p:spPr>
          <a:xfrm>
            <a:off x="2705100" y="1524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3 Pictures">
    <p:spTree>
      <p:nvGrpSpPr>
        <p:cNvPr id="1" name=""/>
        <p:cNvGrpSpPr/>
        <p:nvPr/>
      </p:nvGrpSpPr>
      <p:grpSpPr>
        <a:xfrm>
          <a:off x="0" y="0"/>
          <a:ext cx="0" cy="0"/>
          <a:chOff x="0" y="0"/>
          <a:chExt cx="0" cy="0"/>
        </a:xfrm>
      </p:grpSpPr>
      <p:pic>
        <p:nvPicPr>
          <p:cNvPr id="8" name="Picture 7" descr="TitlePage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571500" y="2057401"/>
            <a:ext cx="8001000" cy="2424766"/>
          </a:xfrm>
        </p:spPr>
        <p:txBody>
          <a:bodyPr anchor="b" anchorCtr="0">
            <a:noAutofit/>
          </a:bodyPr>
          <a:lstStyle>
            <a:lvl1pPr>
              <a:defRPr sz="5600">
                <a:solidFill>
                  <a:schemeClr val="tx1"/>
                </a:solidFill>
              </a:defRPr>
            </a:lvl1pPr>
          </a:lstStyle>
          <a:p>
            <a:r>
              <a:rPr lang="en-US" smtClean="0"/>
              <a:t>Click to edit Master title style</a:t>
            </a:r>
            <a:endParaRPr/>
          </a:p>
        </p:txBody>
      </p:sp>
      <p:sp>
        <p:nvSpPr>
          <p:cNvPr id="3" name="Subtitle 2"/>
          <p:cNvSpPr>
            <a:spLocks noGrp="1"/>
          </p:cNvSpPr>
          <p:nvPr>
            <p:ph type="subTitle" idx="1"/>
          </p:nvPr>
        </p:nvSpPr>
        <p:spPr>
          <a:xfrm>
            <a:off x="571500" y="4800600"/>
            <a:ext cx="8001000" cy="1219200"/>
          </a:xfrm>
        </p:spPr>
        <p:txBody>
          <a:bodyPr/>
          <a:lstStyle>
            <a:lvl1pPr marL="0" indent="0" algn="ctr">
              <a:spcAft>
                <a:spcPts val="0"/>
              </a:spcAft>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A4A6734C-E115-4BC5-9FB0-F9BF6FABFDA0}" type="datetimeFigureOut">
              <a:rPr lang="en-US" smtClean="0"/>
              <a:t>1/28/16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39C4FB-7D33-419B-8833-D1372BFD11C8}" type="slidenum">
              <a:rPr lang="en-US" smtClean="0"/>
              <a:t>‹#›</a:t>
            </a:fld>
            <a:endParaRPr lang="en-US"/>
          </a:p>
        </p:txBody>
      </p:sp>
      <p:pic>
        <p:nvPicPr>
          <p:cNvPr id="9" name="Picture 8" descr="standardRule.png"/>
          <p:cNvPicPr>
            <a:picLocks noChangeAspect="1"/>
          </p:cNvPicPr>
          <p:nvPr/>
        </p:nvPicPr>
        <p:blipFill>
          <a:blip r:embed="rId3"/>
          <a:stretch>
            <a:fillRect/>
          </a:stretch>
        </p:blipFill>
        <p:spPr>
          <a:xfrm>
            <a:off x="2705100" y="4572000"/>
            <a:ext cx="3733800" cy="152400"/>
          </a:xfrm>
          <a:prstGeom prst="rect">
            <a:avLst/>
          </a:prstGeom>
          <a:effectLst>
            <a:outerShdw blurRad="25400" sx="101000" sy="101000" algn="ctr" rotWithShape="0">
              <a:prstClr val="black">
                <a:alpha val="40000"/>
              </a:prstClr>
            </a:outerShdw>
          </a:effectLst>
        </p:spPr>
      </p:pic>
      <p:pic>
        <p:nvPicPr>
          <p:cNvPr id="10" name="Picture 9" descr="pictureStamp-Frame.png"/>
          <p:cNvPicPr>
            <a:picLocks noChangeAspect="1"/>
          </p:cNvPicPr>
          <p:nvPr/>
        </p:nvPicPr>
        <p:blipFill>
          <a:blip r:embed="rId4"/>
          <a:stretch>
            <a:fillRect/>
          </a:stretch>
        </p:blipFill>
        <p:spPr>
          <a:xfrm rot="21366660">
            <a:off x="5138374" y="599839"/>
            <a:ext cx="1610332" cy="2025115"/>
          </a:xfrm>
          <a:prstGeom prst="rect">
            <a:avLst/>
          </a:prstGeom>
        </p:spPr>
      </p:pic>
      <p:pic>
        <p:nvPicPr>
          <p:cNvPr id="11" name="Picture 10" descr="pictureStamp-Frame.png"/>
          <p:cNvPicPr>
            <a:picLocks noChangeAspect="1"/>
          </p:cNvPicPr>
          <p:nvPr/>
        </p:nvPicPr>
        <p:blipFill>
          <a:blip r:embed="rId4"/>
          <a:stretch>
            <a:fillRect/>
          </a:stretch>
        </p:blipFill>
        <p:spPr>
          <a:xfrm rot="21329776">
            <a:off x="2072772" y="555386"/>
            <a:ext cx="1610332" cy="2025115"/>
          </a:xfrm>
          <a:prstGeom prst="rect">
            <a:avLst/>
          </a:prstGeom>
        </p:spPr>
      </p:pic>
      <p:sp>
        <p:nvSpPr>
          <p:cNvPr id="12" name="Picture Placeholder 2"/>
          <p:cNvSpPr>
            <a:spLocks noGrp="1"/>
          </p:cNvSpPr>
          <p:nvPr>
            <p:ph type="pic" idx="14"/>
          </p:nvPr>
        </p:nvSpPr>
        <p:spPr>
          <a:xfrm rot="21254634">
            <a:off x="2256146" y="735839"/>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3" name="Picture Placeholder 2"/>
          <p:cNvSpPr>
            <a:spLocks noGrp="1"/>
          </p:cNvSpPr>
          <p:nvPr>
            <p:ph type="pic" idx="15"/>
          </p:nvPr>
        </p:nvSpPr>
        <p:spPr>
          <a:xfrm rot="21315648">
            <a:off x="5321748" y="780292"/>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pic>
        <p:nvPicPr>
          <p:cNvPr id="14" name="Picture 13" descr="pictureStamp-Frame.png"/>
          <p:cNvPicPr>
            <a:picLocks noChangeAspect="1"/>
          </p:cNvPicPr>
          <p:nvPr/>
        </p:nvPicPr>
        <p:blipFill>
          <a:blip r:embed="rId4"/>
          <a:stretch>
            <a:fillRect/>
          </a:stretch>
        </p:blipFill>
        <p:spPr>
          <a:xfrm rot="151790">
            <a:off x="3591963" y="936015"/>
            <a:ext cx="1610332" cy="2025115"/>
          </a:xfrm>
          <a:prstGeom prst="rect">
            <a:avLst/>
          </a:prstGeom>
        </p:spPr>
      </p:pic>
      <p:sp>
        <p:nvSpPr>
          <p:cNvPr id="17" name="Picture Placeholder 2"/>
          <p:cNvSpPr>
            <a:spLocks noGrp="1"/>
          </p:cNvSpPr>
          <p:nvPr>
            <p:ph type="pic" idx="17"/>
          </p:nvPr>
        </p:nvSpPr>
        <p:spPr>
          <a:xfrm rot="100778">
            <a:off x="3775337" y="1116468"/>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1500" y="1282700"/>
            <a:ext cx="8001000" cy="1917700"/>
          </a:xfrm>
        </p:spPr>
        <p:txBody>
          <a:bodyPr anchor="b" anchorCtr="0">
            <a:noAutofit/>
          </a:bodyPr>
          <a:lstStyle>
            <a:lvl1pPr algn="ctr">
              <a:defRPr sz="5600" b="0" cap="none" baseline="0">
                <a:solidFill>
                  <a:schemeClr val="tx1"/>
                </a:solidFill>
              </a:defRPr>
            </a:lvl1pPr>
          </a:lstStyle>
          <a:p>
            <a:r>
              <a:rPr lang="en-US" smtClean="0"/>
              <a:t>Click to edit Master title style</a:t>
            </a:r>
            <a:endParaRPr/>
          </a:p>
        </p:txBody>
      </p:sp>
      <p:sp>
        <p:nvSpPr>
          <p:cNvPr id="3" name="Text Placeholder 2"/>
          <p:cNvSpPr>
            <a:spLocks noGrp="1"/>
          </p:cNvSpPr>
          <p:nvPr>
            <p:ph type="body" idx="1"/>
          </p:nvPr>
        </p:nvSpPr>
        <p:spPr>
          <a:xfrm>
            <a:off x="571500" y="3644153"/>
            <a:ext cx="8001000" cy="833718"/>
          </a:xfrm>
        </p:spPr>
        <p:txBody>
          <a:bodyPr anchor="t" anchorCtr="0"/>
          <a:lstStyle>
            <a:lvl1pPr marL="0" indent="0" algn="ctr">
              <a:spcAft>
                <a:spcPts val="0"/>
              </a:spcAft>
              <a:buNone/>
              <a:defRPr sz="2000" cap="none"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A6734C-E115-4BC5-9FB0-F9BF6FABFDA0}" type="datetimeFigureOut">
              <a:rPr lang="en-US" smtClean="0"/>
              <a:t>1/28/16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39C4FB-7D33-419B-8833-D1372BFD11C8}" type="slidenum">
              <a:rPr lang="en-US" smtClean="0"/>
              <a:t>‹#›</a:t>
            </a:fld>
            <a:endParaRPr lang="en-US"/>
          </a:p>
        </p:txBody>
      </p:sp>
      <p:pic>
        <p:nvPicPr>
          <p:cNvPr id="9" name="Picture 8" descr="standardRule.png"/>
          <p:cNvPicPr>
            <a:picLocks noChangeAspect="1"/>
          </p:cNvPicPr>
          <p:nvPr/>
        </p:nvPicPr>
        <p:blipFill>
          <a:blip r:embed="rId2"/>
          <a:stretch>
            <a:fillRect/>
          </a:stretch>
        </p:blipFill>
        <p:spPr>
          <a:xfrm>
            <a:off x="2705100" y="33528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71500" y="274638"/>
            <a:ext cx="8001000"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571500" y="1936751"/>
            <a:ext cx="3749040" cy="4102100"/>
          </a:xfrm>
        </p:spPr>
        <p:txBody>
          <a:bodyPr>
            <a:normAutofit/>
          </a:bodyPr>
          <a:lstStyle>
            <a:lvl1pPr>
              <a:spcAft>
                <a:spcPts val="1600"/>
              </a:spcAft>
              <a:defRPr sz="20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823460" y="1936751"/>
            <a:ext cx="3749040" cy="4102100"/>
          </a:xfrm>
        </p:spPr>
        <p:txBody>
          <a:bodyPr>
            <a:normAutofit/>
          </a:bodyPr>
          <a:lstStyle>
            <a:lvl1pPr>
              <a:spcAft>
                <a:spcPts val="1600"/>
              </a:spcAft>
              <a:defRPr sz="20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A4A6734C-E115-4BC5-9FB0-F9BF6FABFDA0}" type="datetimeFigureOut">
              <a:rPr lang="en-US" smtClean="0"/>
              <a:t>1/28/16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39C4FB-7D33-419B-8833-D1372BFD11C8}" type="slidenum">
              <a:rPr lang="en-US" smtClean="0"/>
              <a:t>‹#›</a:t>
            </a:fld>
            <a:endParaRPr lang="en-US"/>
          </a:p>
        </p:txBody>
      </p:sp>
      <p:pic>
        <p:nvPicPr>
          <p:cNvPr id="9" name="Picture 8" descr="standardRule.png"/>
          <p:cNvPicPr>
            <a:picLocks noChangeAspect="1"/>
          </p:cNvPicPr>
          <p:nvPr/>
        </p:nvPicPr>
        <p:blipFill>
          <a:blip r:embed="rId2"/>
          <a:stretch>
            <a:fillRect/>
          </a:stretch>
        </p:blipFill>
        <p:spPr>
          <a:xfrm>
            <a:off x="2705100" y="1524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1500" y="274638"/>
            <a:ext cx="8001000" cy="1143000"/>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571500" y="1874838"/>
            <a:ext cx="3749040" cy="639762"/>
          </a:xfrm>
        </p:spPr>
        <p:txBody>
          <a:bodyPr anchor="ctr" anchorCtr="0">
            <a:noAutofit/>
          </a:bodyPr>
          <a:lstStyle>
            <a:lvl1pPr marL="0" indent="0" algn="ctr">
              <a:spcAft>
                <a:spcPts val="0"/>
              </a:spcAft>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71500" y="2590800"/>
            <a:ext cx="3749040" cy="3448050"/>
          </a:xfrm>
        </p:spPr>
        <p:txBody>
          <a:bodyPr>
            <a:normAutofit/>
          </a:bodyPr>
          <a:lstStyle>
            <a:lvl1pPr>
              <a:spcAft>
                <a:spcPts val="1400"/>
              </a:spcAft>
              <a:defRPr sz="18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823460" y="1874838"/>
            <a:ext cx="3749040" cy="639762"/>
          </a:xfrm>
        </p:spPr>
        <p:txBody>
          <a:bodyPr anchor="ctr" anchorCtr="0">
            <a:noAutofit/>
          </a:bodyPr>
          <a:lstStyle>
            <a:lvl1pPr marL="0" indent="0" algn="ctr">
              <a:spcAft>
                <a:spcPts val="0"/>
              </a:spcAft>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23460" y="2590800"/>
            <a:ext cx="3749040" cy="3448050"/>
          </a:xfrm>
        </p:spPr>
        <p:txBody>
          <a:bodyPr>
            <a:normAutofit/>
          </a:bodyPr>
          <a:lstStyle>
            <a:lvl1pPr>
              <a:spcAft>
                <a:spcPts val="1400"/>
              </a:spcAft>
              <a:defRPr sz="18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A4A6734C-E115-4BC5-9FB0-F9BF6FABFDA0}" type="datetimeFigureOut">
              <a:rPr lang="en-US" smtClean="0"/>
              <a:t>1/28/16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39C4FB-7D33-419B-8833-D1372BFD11C8}" type="slidenum">
              <a:rPr lang="en-US" smtClean="0"/>
              <a:t>‹#›</a:t>
            </a:fld>
            <a:endParaRPr lang="en-US"/>
          </a:p>
        </p:txBody>
      </p:sp>
      <p:pic>
        <p:nvPicPr>
          <p:cNvPr id="11" name="Picture 10" descr="standardRule.png"/>
          <p:cNvPicPr>
            <a:picLocks noChangeAspect="1"/>
          </p:cNvPicPr>
          <p:nvPr/>
        </p:nvPicPr>
        <p:blipFill>
          <a:blip r:embed="rId2"/>
          <a:stretch>
            <a:fillRect/>
          </a:stretch>
        </p:blipFill>
        <p:spPr>
          <a:xfrm>
            <a:off x="2705100" y="1524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A4A6734C-E115-4BC5-9FB0-F9BF6FABFDA0}" type="datetimeFigureOut">
              <a:rPr lang="en-US" smtClean="0"/>
              <a:t>1/28/16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39C4FB-7D33-419B-8833-D1372BFD11C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A6734C-E115-4BC5-9FB0-F9BF6FABFDA0}" type="datetimeFigureOut">
              <a:rPr lang="en-US" smtClean="0"/>
              <a:t>1/28/16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39C4FB-7D33-419B-8833-D1372BFD11C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6153" y="443752"/>
            <a:ext cx="3749040" cy="1707777"/>
          </a:xfrm>
        </p:spPr>
        <p:txBody>
          <a:bodyPr anchor="b">
            <a:noAutofit/>
          </a:bodyPr>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827494" y="430306"/>
            <a:ext cx="3749040" cy="5608544"/>
          </a:xfrm>
        </p:spPr>
        <p:txBody>
          <a:bodyPr>
            <a:normAutofit/>
          </a:bodyPr>
          <a:lstStyle>
            <a:lvl1pPr>
              <a:defRPr sz="2400"/>
            </a:lvl1pPr>
            <a:lvl2pPr>
              <a:defRPr sz="2200"/>
            </a:lvl2pPr>
            <a:lvl3pPr>
              <a:defRPr sz="2000"/>
            </a:lvl3pPr>
            <a:lvl4pPr>
              <a:defRPr sz="1800"/>
            </a:lvl4pPr>
            <a:lvl5pPr>
              <a:defRPr sz="1800"/>
            </a:lvl5pPr>
            <a:lvl6pPr marL="2290763" indent="-461963">
              <a:defRPr sz="2000"/>
            </a:lvl6pPr>
            <a:lvl7pPr marL="2290763" indent="-461963">
              <a:defRPr sz="2000"/>
            </a:lvl7pPr>
            <a:lvl8pPr marL="2290763" indent="-461963">
              <a:defRPr sz="2000"/>
            </a:lvl8pPr>
            <a:lvl9pPr marL="2290763" indent="-461963">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96153" y="2554940"/>
            <a:ext cx="3749040" cy="3146613"/>
          </a:xfrm>
        </p:spPr>
        <p:txBody>
          <a:bodyPr>
            <a:normAutofit/>
          </a:bodyPr>
          <a:lstStyle>
            <a:lvl1pPr marL="0" indent="0" algn="ctr">
              <a:spcAft>
                <a:spcPts val="1000"/>
              </a:spcAft>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A6734C-E115-4BC5-9FB0-F9BF6FABFDA0}" type="datetimeFigureOut">
              <a:rPr lang="en-US" smtClean="0"/>
              <a:t>1/28/16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39C4FB-7D33-419B-8833-D1372BFD11C8}" type="slidenum">
              <a:rPr lang="en-US" smtClean="0"/>
              <a:t>‹#›</a:t>
            </a:fld>
            <a:endParaRPr lang="en-US"/>
          </a:p>
        </p:txBody>
      </p:sp>
      <p:pic>
        <p:nvPicPr>
          <p:cNvPr id="9" name="Picture 8" descr="shortRule.png"/>
          <p:cNvPicPr>
            <a:picLocks noChangeAspect="1"/>
          </p:cNvPicPr>
          <p:nvPr/>
        </p:nvPicPr>
        <p:blipFill>
          <a:blip r:embed="rId2"/>
          <a:stretch>
            <a:fillRect/>
          </a:stretch>
        </p:blipFill>
        <p:spPr>
          <a:xfrm>
            <a:off x="1222898" y="2305609"/>
            <a:ext cx="2495550" cy="9525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434609"/>
            <a:ext cx="3749040" cy="1709928"/>
          </a:xfrm>
        </p:spPr>
        <p:txBody>
          <a:bodyPr vert="horz" lIns="91440" tIns="45720" rIns="91440" bIns="45720" rtlCol="0" anchor="b">
            <a:noAutofit/>
          </a:bodyPr>
          <a:lstStyle>
            <a:lvl1pPr algn="ctr" defTabSz="914400" rtl="0" eaLnBrk="1" latinLnBrk="0" hangingPunct="1">
              <a:spcBef>
                <a:spcPct val="0"/>
              </a:spcBef>
              <a:buNone/>
              <a:defRPr sz="3600" b="0" kern="1200">
                <a:solidFill>
                  <a:schemeClr val="tx1"/>
                </a:solidFill>
                <a:latin typeface="+mj-lt"/>
                <a:ea typeface="+mj-ea"/>
                <a:cs typeface="+mj-cs"/>
              </a:defRPr>
            </a:lvl1pPr>
          </a:lstStyle>
          <a:p>
            <a:r>
              <a:rPr lang="en-US" smtClean="0"/>
              <a:t>Click to edit Master title style</a:t>
            </a:r>
            <a:endParaRPr/>
          </a:p>
        </p:txBody>
      </p:sp>
      <p:sp>
        <p:nvSpPr>
          <p:cNvPr id="4" name="Text Placeholder 3"/>
          <p:cNvSpPr>
            <a:spLocks noGrp="1"/>
          </p:cNvSpPr>
          <p:nvPr>
            <p:ph type="body" sz="half" idx="2"/>
          </p:nvPr>
        </p:nvSpPr>
        <p:spPr>
          <a:xfrm>
            <a:off x="594360" y="2551176"/>
            <a:ext cx="3749040" cy="3145536"/>
          </a:xfrm>
        </p:spPr>
        <p:txBody>
          <a:bodyPr vert="horz" lIns="91440" tIns="45720" rIns="91440" bIns="45720" rtlCol="0">
            <a:normAutofit/>
          </a:bodyPr>
          <a:lstStyle>
            <a:lvl1pPr marL="0" indent="0">
              <a:spcAft>
                <a:spcPts val="1000"/>
              </a:spcAft>
              <a:buNone/>
              <a:defRPr sz="1800" kern="120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smtClean="0"/>
              <a:t>Click to edit Master text styles</a:t>
            </a:r>
          </a:p>
        </p:txBody>
      </p:sp>
      <p:sp>
        <p:nvSpPr>
          <p:cNvPr id="5" name="Date Placeholder 4"/>
          <p:cNvSpPr>
            <a:spLocks noGrp="1"/>
          </p:cNvSpPr>
          <p:nvPr>
            <p:ph type="dt" sz="half" idx="10"/>
          </p:nvPr>
        </p:nvSpPr>
        <p:spPr/>
        <p:txBody>
          <a:bodyPr/>
          <a:lstStyle/>
          <a:p>
            <a:fld id="{A4A6734C-E115-4BC5-9FB0-F9BF6FABFDA0}" type="datetimeFigureOut">
              <a:rPr lang="en-US" smtClean="0"/>
              <a:t>1/28/16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39C4FB-7D33-419B-8833-D1372BFD11C8}" type="slidenum">
              <a:rPr lang="en-US" smtClean="0"/>
              <a:t>‹#›</a:t>
            </a:fld>
            <a:endParaRPr lang="en-US"/>
          </a:p>
        </p:txBody>
      </p:sp>
      <p:pic>
        <p:nvPicPr>
          <p:cNvPr id="8" name="Picture 7" descr="shortRule.png"/>
          <p:cNvPicPr>
            <a:picLocks noChangeAspect="1"/>
          </p:cNvPicPr>
          <p:nvPr/>
        </p:nvPicPr>
        <p:blipFill>
          <a:blip r:embed="rId2"/>
          <a:stretch>
            <a:fillRect/>
          </a:stretch>
        </p:blipFill>
        <p:spPr>
          <a:xfrm>
            <a:off x="1222898" y="2305609"/>
            <a:ext cx="2495550" cy="95250"/>
          </a:xfrm>
          <a:prstGeom prst="rect">
            <a:avLst/>
          </a:prstGeom>
          <a:effectLst>
            <a:outerShdw blurRad="25400" sx="101000" sy="101000" algn="ctr" rotWithShape="0">
              <a:prstClr val="black">
                <a:alpha val="40000"/>
              </a:prstClr>
            </a:outerShdw>
          </a:effectLst>
        </p:spPr>
      </p:pic>
      <p:pic>
        <p:nvPicPr>
          <p:cNvPr id="11" name="Picture 10" descr="parAvion.png"/>
          <p:cNvPicPr>
            <a:picLocks noChangeAspect="1"/>
          </p:cNvPicPr>
          <p:nvPr/>
        </p:nvPicPr>
        <p:blipFill>
          <a:blip r:embed="rId3"/>
          <a:stretch>
            <a:fillRect/>
          </a:stretch>
        </p:blipFill>
        <p:spPr>
          <a:xfrm rot="308222">
            <a:off x="6798020" y="538594"/>
            <a:ext cx="1808485" cy="516710"/>
          </a:xfrm>
          <a:prstGeom prst="rect">
            <a:avLst/>
          </a:prstGeom>
        </p:spPr>
      </p:pic>
      <p:sp>
        <p:nvSpPr>
          <p:cNvPr id="3" name="Picture Placeholder 2"/>
          <p:cNvSpPr>
            <a:spLocks noGrp="1"/>
          </p:cNvSpPr>
          <p:nvPr>
            <p:ph type="pic" idx="1"/>
          </p:nvPr>
        </p:nvSpPr>
        <p:spPr>
          <a:xfrm rot="150174">
            <a:off x="4827538" y="836203"/>
            <a:ext cx="3657600" cy="4937760"/>
          </a:xfrm>
          <a:solidFill>
            <a:srgbClr val="FFFFFF">
              <a:shade val="85000"/>
            </a:srgbClr>
          </a:solidFill>
          <a:ln w="31750" cap="sq">
            <a:solidFill>
              <a:srgbClr val="FDFDFD"/>
            </a:solidFill>
            <a:miter lim="800000"/>
          </a:ln>
          <a:effectLst>
            <a:outerShdw blurRad="88900" dist="44450" dir="756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Picture above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571500" y="2924825"/>
            <a:ext cx="8001000" cy="1709928"/>
          </a:xfrm>
        </p:spPr>
        <p:txBody>
          <a:bodyPr vert="horz" lIns="91440" tIns="45720" rIns="91440" bIns="45720" rtlCol="0" anchor="b">
            <a:noAutofit/>
          </a:bodyPr>
          <a:lstStyle>
            <a:lvl1pPr algn="ctr" defTabSz="914400" rtl="0" eaLnBrk="1" latinLnBrk="0" hangingPunct="1">
              <a:spcBef>
                <a:spcPct val="0"/>
              </a:spcBef>
              <a:buNone/>
              <a:defRPr sz="4000" b="0" kern="1200">
                <a:solidFill>
                  <a:schemeClr val="tx1"/>
                </a:solidFill>
                <a:latin typeface="+mj-lt"/>
                <a:ea typeface="+mj-ea"/>
                <a:cs typeface="+mj-cs"/>
              </a:defRPr>
            </a:lvl1pPr>
          </a:lstStyle>
          <a:p>
            <a:r>
              <a:rPr lang="en-US" smtClean="0"/>
              <a:t>Click to edit Master title style</a:t>
            </a:r>
            <a:endParaRPr/>
          </a:p>
        </p:txBody>
      </p:sp>
      <p:sp>
        <p:nvSpPr>
          <p:cNvPr id="4" name="Text Placeholder 3"/>
          <p:cNvSpPr>
            <a:spLocks noGrp="1"/>
          </p:cNvSpPr>
          <p:nvPr>
            <p:ph type="body" sz="half" idx="2"/>
          </p:nvPr>
        </p:nvSpPr>
        <p:spPr>
          <a:xfrm>
            <a:off x="571500" y="4800600"/>
            <a:ext cx="8001000" cy="1219200"/>
          </a:xfrm>
        </p:spPr>
        <p:txBody>
          <a:bodyPr vert="horz" lIns="91440" tIns="45720" rIns="91440" bIns="45720" rtlCol="0">
            <a:normAutofit/>
          </a:bodyPr>
          <a:lstStyle>
            <a:lvl1pPr marL="0" indent="0" algn="ctr">
              <a:spcAft>
                <a:spcPts val="300"/>
              </a:spcAft>
              <a:buNone/>
              <a:defRPr sz="1800" kern="120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smtClean="0"/>
              <a:t>Click to edit Master text styles</a:t>
            </a:r>
          </a:p>
        </p:txBody>
      </p:sp>
      <p:sp>
        <p:nvSpPr>
          <p:cNvPr id="5" name="Date Placeholder 4"/>
          <p:cNvSpPr>
            <a:spLocks noGrp="1"/>
          </p:cNvSpPr>
          <p:nvPr>
            <p:ph type="dt" sz="half" idx="10"/>
          </p:nvPr>
        </p:nvSpPr>
        <p:spPr/>
        <p:txBody>
          <a:bodyPr/>
          <a:lstStyle/>
          <a:p>
            <a:fld id="{A4A6734C-E115-4BC5-9FB0-F9BF6FABFDA0}" type="datetimeFigureOut">
              <a:rPr lang="en-US" smtClean="0"/>
              <a:t>1/28/16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39C4FB-7D33-419B-8833-D1372BFD11C8}" type="slidenum">
              <a:rPr lang="en-US" smtClean="0"/>
              <a:t>‹#›</a:t>
            </a:fld>
            <a:endParaRPr lang="en-US"/>
          </a:p>
        </p:txBody>
      </p:sp>
      <p:pic>
        <p:nvPicPr>
          <p:cNvPr id="8" name="Picture 7" descr="shortRule.png"/>
          <p:cNvPicPr>
            <a:picLocks noChangeAspect="1"/>
          </p:cNvPicPr>
          <p:nvPr/>
        </p:nvPicPr>
        <p:blipFill>
          <a:blip r:embed="rId3"/>
          <a:stretch>
            <a:fillRect/>
          </a:stretch>
        </p:blipFill>
        <p:spPr>
          <a:xfrm>
            <a:off x="3324225" y="4666129"/>
            <a:ext cx="2495550" cy="95250"/>
          </a:xfrm>
          <a:prstGeom prst="rect">
            <a:avLst/>
          </a:prstGeom>
          <a:effectLst>
            <a:outerShdw blurRad="25400" sx="101000" sy="101000" algn="ctr" rotWithShape="0">
              <a:prstClr val="black">
                <a:alpha val="40000"/>
              </a:prstClr>
            </a:outerShdw>
          </a:effectLst>
        </p:spPr>
      </p:pic>
      <p:sp>
        <p:nvSpPr>
          <p:cNvPr id="3" name="Picture Placeholder 2"/>
          <p:cNvSpPr>
            <a:spLocks noGrp="1"/>
          </p:cNvSpPr>
          <p:nvPr>
            <p:ph type="pic" idx="1"/>
          </p:nvPr>
        </p:nvSpPr>
        <p:spPr>
          <a:xfrm rot="21355093">
            <a:off x="2359666" y="458370"/>
            <a:ext cx="4424669" cy="3079124"/>
          </a:xfrm>
          <a:solidFill>
            <a:srgbClr val="FFFFFF">
              <a:shade val="85000"/>
            </a:srgbClr>
          </a:solidFill>
          <a:ln w="31750" cap="sq">
            <a:solidFill>
              <a:srgbClr val="FDFDFD"/>
            </a:solidFill>
            <a:miter lim="800000"/>
          </a:ln>
          <a:effectLst>
            <a:outerShdw blurRad="88900" dist="444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picTx" preserve="1">
  <p:cSld name="2 Pictures above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9144000" cy="6858000"/>
          </a:xfrm>
          <a:prstGeom prst="rect">
            <a:avLst/>
          </a:prstGeom>
        </p:spPr>
      </p:pic>
      <p:pic>
        <p:nvPicPr>
          <p:cNvPr id="11" name="Picture 10" descr="parAvion.png"/>
          <p:cNvPicPr>
            <a:picLocks noChangeAspect="1"/>
          </p:cNvPicPr>
          <p:nvPr/>
        </p:nvPicPr>
        <p:blipFill>
          <a:blip r:embed="rId3"/>
          <a:stretch>
            <a:fillRect/>
          </a:stretch>
        </p:blipFill>
        <p:spPr>
          <a:xfrm rot="308222">
            <a:off x="6835967" y="278688"/>
            <a:ext cx="1695954" cy="484558"/>
          </a:xfrm>
          <a:prstGeom prst="rect">
            <a:avLst/>
          </a:prstGeom>
        </p:spPr>
      </p:pic>
      <p:sp>
        <p:nvSpPr>
          <p:cNvPr id="2" name="Title 1"/>
          <p:cNvSpPr>
            <a:spLocks noGrp="1"/>
          </p:cNvSpPr>
          <p:nvPr>
            <p:ph type="title"/>
          </p:nvPr>
        </p:nvSpPr>
        <p:spPr>
          <a:xfrm>
            <a:off x="571500" y="2924825"/>
            <a:ext cx="8001000" cy="1709928"/>
          </a:xfrm>
        </p:spPr>
        <p:txBody>
          <a:bodyPr vert="horz" lIns="91440" tIns="45720" rIns="91440" bIns="45720" rtlCol="0" anchor="b">
            <a:noAutofit/>
          </a:bodyPr>
          <a:lstStyle>
            <a:lvl1pPr algn="ctr" defTabSz="914400" rtl="0" eaLnBrk="1" latinLnBrk="0" hangingPunct="1">
              <a:spcBef>
                <a:spcPct val="0"/>
              </a:spcBef>
              <a:buNone/>
              <a:defRPr sz="4000" b="0" kern="1200">
                <a:solidFill>
                  <a:schemeClr val="tx1"/>
                </a:solidFill>
                <a:latin typeface="+mj-lt"/>
                <a:ea typeface="+mj-ea"/>
                <a:cs typeface="+mj-cs"/>
              </a:defRPr>
            </a:lvl1pPr>
          </a:lstStyle>
          <a:p>
            <a:r>
              <a:rPr lang="en-US" smtClean="0"/>
              <a:t>Click to edit Master title style</a:t>
            </a:r>
            <a:endParaRPr/>
          </a:p>
        </p:txBody>
      </p:sp>
      <p:sp>
        <p:nvSpPr>
          <p:cNvPr id="4" name="Text Placeholder 3"/>
          <p:cNvSpPr>
            <a:spLocks noGrp="1"/>
          </p:cNvSpPr>
          <p:nvPr>
            <p:ph type="body" sz="half" idx="2"/>
          </p:nvPr>
        </p:nvSpPr>
        <p:spPr>
          <a:xfrm>
            <a:off x="571500" y="4800600"/>
            <a:ext cx="8001000" cy="1219200"/>
          </a:xfrm>
        </p:spPr>
        <p:txBody>
          <a:bodyPr vert="horz" lIns="91440" tIns="45720" rIns="91440" bIns="45720" rtlCol="0">
            <a:normAutofit/>
          </a:bodyPr>
          <a:lstStyle>
            <a:lvl1pPr marL="0" indent="0" algn="ctr">
              <a:spcAft>
                <a:spcPts val="300"/>
              </a:spcAft>
              <a:buNone/>
              <a:defRPr sz="1800" kern="120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smtClean="0"/>
              <a:t>Click to edit Master text styles</a:t>
            </a:r>
          </a:p>
        </p:txBody>
      </p:sp>
      <p:sp>
        <p:nvSpPr>
          <p:cNvPr id="5" name="Date Placeholder 4"/>
          <p:cNvSpPr>
            <a:spLocks noGrp="1"/>
          </p:cNvSpPr>
          <p:nvPr>
            <p:ph type="dt" sz="half" idx="10"/>
          </p:nvPr>
        </p:nvSpPr>
        <p:spPr/>
        <p:txBody>
          <a:bodyPr/>
          <a:lstStyle/>
          <a:p>
            <a:fld id="{A4A6734C-E115-4BC5-9FB0-F9BF6FABFDA0}" type="datetimeFigureOut">
              <a:rPr lang="en-US" smtClean="0"/>
              <a:t>1/28/16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39C4FB-7D33-419B-8833-D1372BFD11C8}" type="slidenum">
              <a:rPr lang="en-US" smtClean="0"/>
              <a:t>‹#›</a:t>
            </a:fld>
            <a:endParaRPr lang="en-US"/>
          </a:p>
        </p:txBody>
      </p:sp>
      <p:pic>
        <p:nvPicPr>
          <p:cNvPr id="8" name="Picture 7" descr="shortRule.png"/>
          <p:cNvPicPr>
            <a:picLocks noChangeAspect="1"/>
          </p:cNvPicPr>
          <p:nvPr/>
        </p:nvPicPr>
        <p:blipFill>
          <a:blip r:embed="rId4"/>
          <a:stretch>
            <a:fillRect/>
          </a:stretch>
        </p:blipFill>
        <p:spPr>
          <a:xfrm>
            <a:off x="3324225" y="4666129"/>
            <a:ext cx="2495550" cy="95250"/>
          </a:xfrm>
          <a:prstGeom prst="rect">
            <a:avLst/>
          </a:prstGeom>
          <a:effectLst>
            <a:outerShdw blurRad="25400" sx="101000" sy="101000" algn="ctr" rotWithShape="0">
              <a:prstClr val="black">
                <a:alpha val="40000"/>
              </a:prstClr>
            </a:outerShdw>
          </a:effectLst>
        </p:spPr>
      </p:pic>
      <p:pic>
        <p:nvPicPr>
          <p:cNvPr id="13" name="Picture 12" descr="parAvion.png"/>
          <p:cNvPicPr>
            <a:picLocks noChangeAspect="1"/>
          </p:cNvPicPr>
          <p:nvPr/>
        </p:nvPicPr>
        <p:blipFill>
          <a:blip r:embed="rId3"/>
          <a:stretch>
            <a:fillRect/>
          </a:stretch>
        </p:blipFill>
        <p:spPr>
          <a:xfrm rot="20785255">
            <a:off x="2866028" y="3182426"/>
            <a:ext cx="1695954" cy="484558"/>
          </a:xfrm>
          <a:prstGeom prst="rect">
            <a:avLst/>
          </a:prstGeom>
        </p:spPr>
      </p:pic>
      <p:sp>
        <p:nvSpPr>
          <p:cNvPr id="10" name="Picture Placeholder 2"/>
          <p:cNvSpPr>
            <a:spLocks noGrp="1"/>
          </p:cNvSpPr>
          <p:nvPr>
            <p:ph type="pic" idx="13"/>
          </p:nvPr>
        </p:nvSpPr>
        <p:spPr>
          <a:xfrm rot="150321">
            <a:off x="4329929" y="546774"/>
            <a:ext cx="4163077" cy="2961146"/>
          </a:xfrm>
          <a:solidFill>
            <a:srgbClr val="FFFFFF">
              <a:shade val="85000"/>
            </a:srgbClr>
          </a:solidFill>
          <a:ln w="31750" cap="sq">
            <a:solidFill>
              <a:srgbClr val="FDFDFD"/>
            </a:solidFill>
            <a:miter lim="800000"/>
          </a:ln>
          <a:effectLst>
            <a:outerShdw blurRad="88900" dist="317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3" name="Picture Placeholder 2"/>
          <p:cNvSpPr>
            <a:spLocks noGrp="1"/>
          </p:cNvSpPr>
          <p:nvPr>
            <p:ph type="pic" idx="1"/>
          </p:nvPr>
        </p:nvSpPr>
        <p:spPr>
          <a:xfrm rot="21380673">
            <a:off x="699762" y="451178"/>
            <a:ext cx="4163077" cy="2961146"/>
          </a:xfrm>
          <a:solidFill>
            <a:srgbClr val="FFFFFF">
              <a:shade val="85000"/>
            </a:srgbClr>
          </a:solidFill>
          <a:ln w="31750" cap="sq">
            <a:solidFill>
              <a:srgbClr val="FDFDFD"/>
            </a:solidFill>
            <a:miter lim="800000"/>
          </a:ln>
          <a:effectLst>
            <a:outerShdw blurRad="88900" dist="44450" dir="900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3 Pictures with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9144000" cy="6858000"/>
          </a:xfrm>
          <a:prstGeom prst="rect">
            <a:avLst/>
          </a:prstGeom>
        </p:spPr>
      </p:pic>
      <p:sp>
        <p:nvSpPr>
          <p:cNvPr id="4" name="Text Placeholder 3"/>
          <p:cNvSpPr>
            <a:spLocks noGrp="1"/>
          </p:cNvSpPr>
          <p:nvPr>
            <p:ph type="body" sz="half" idx="2"/>
          </p:nvPr>
        </p:nvSpPr>
        <p:spPr>
          <a:xfrm>
            <a:off x="4983480" y="4800600"/>
            <a:ext cx="3246120" cy="1188720"/>
          </a:xfrm>
        </p:spPr>
        <p:txBody>
          <a:bodyPr vert="horz" lIns="91440" tIns="45720" rIns="91440" bIns="45720" rtlCol="0" anchor="t" anchorCtr="0">
            <a:normAutofit/>
          </a:bodyPr>
          <a:lstStyle>
            <a:lvl1pPr marL="0" indent="0" algn="ctr">
              <a:spcAft>
                <a:spcPts val="300"/>
              </a:spcAft>
              <a:buNone/>
              <a:defRPr sz="2000">
                <a:solidFill>
                  <a:schemeClr val="tx1"/>
                </a:solidFill>
                <a:latin typeface="Mistral" pitchFamily="66" charset="0"/>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smtClean="0"/>
              <a:t>Click to edit Master text styles</a:t>
            </a:r>
          </a:p>
        </p:txBody>
      </p:sp>
      <p:sp>
        <p:nvSpPr>
          <p:cNvPr id="5" name="Date Placeholder 4"/>
          <p:cNvSpPr>
            <a:spLocks noGrp="1"/>
          </p:cNvSpPr>
          <p:nvPr>
            <p:ph type="dt" sz="half" idx="10"/>
          </p:nvPr>
        </p:nvSpPr>
        <p:spPr/>
        <p:txBody>
          <a:bodyPr/>
          <a:lstStyle/>
          <a:p>
            <a:fld id="{A4A6734C-E115-4BC5-9FB0-F9BF6FABFDA0}" type="datetimeFigureOut">
              <a:rPr lang="en-US" smtClean="0"/>
              <a:t>1/28/16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39C4FB-7D33-419B-8833-D1372BFD11C8}" type="slidenum">
              <a:rPr lang="en-US" smtClean="0"/>
              <a:t>‹#›</a:t>
            </a:fld>
            <a:endParaRPr lang="en-US"/>
          </a:p>
        </p:txBody>
      </p:sp>
      <p:sp>
        <p:nvSpPr>
          <p:cNvPr id="10" name="Picture Placeholder 2"/>
          <p:cNvSpPr>
            <a:spLocks noGrp="1"/>
          </p:cNvSpPr>
          <p:nvPr>
            <p:ph type="pic" idx="13"/>
          </p:nvPr>
        </p:nvSpPr>
        <p:spPr>
          <a:xfrm rot="253865">
            <a:off x="4415567" y="369110"/>
            <a:ext cx="3794703" cy="2729767"/>
          </a:xfrm>
          <a:solidFill>
            <a:srgbClr val="FFFFFF">
              <a:shade val="85000"/>
            </a:srgbClr>
          </a:solidFill>
          <a:ln w="31750" cap="sq">
            <a:solidFill>
              <a:srgbClr val="FDFDFD"/>
            </a:solidFill>
            <a:miter lim="800000"/>
          </a:ln>
          <a:effectLst>
            <a:outerShdw blurRad="88900" dist="44450" dir="60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3" name="Picture Placeholder 2"/>
          <p:cNvSpPr>
            <a:spLocks noGrp="1"/>
          </p:cNvSpPr>
          <p:nvPr>
            <p:ph type="pic" idx="1"/>
          </p:nvPr>
        </p:nvSpPr>
        <p:spPr>
          <a:xfrm rot="20973137">
            <a:off x="530124" y="631160"/>
            <a:ext cx="3837559" cy="2604282"/>
          </a:xfrm>
          <a:solidFill>
            <a:srgbClr val="FFFFFF">
              <a:shade val="85000"/>
            </a:srgbClr>
          </a:solidFill>
          <a:ln w="31750" cap="sq">
            <a:solidFill>
              <a:srgbClr val="FDFDFD"/>
            </a:solidFill>
            <a:miter lim="800000"/>
          </a:ln>
          <a:effectLst>
            <a:outerShdw blurRad="88900" dist="444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4" name="Picture Placeholder 2"/>
          <p:cNvSpPr>
            <a:spLocks noGrp="1"/>
          </p:cNvSpPr>
          <p:nvPr>
            <p:ph type="pic" idx="14"/>
          </p:nvPr>
        </p:nvSpPr>
        <p:spPr>
          <a:xfrm rot="470783">
            <a:off x="708565" y="3070624"/>
            <a:ext cx="3918749" cy="2827517"/>
          </a:xfrm>
          <a:solidFill>
            <a:srgbClr val="FFFFFF">
              <a:shade val="85000"/>
            </a:srgbClr>
          </a:solidFill>
          <a:ln w="31750" cap="sq">
            <a:solidFill>
              <a:srgbClr val="FDFDFD"/>
            </a:solidFill>
            <a:miter lim="800000"/>
          </a:ln>
          <a:effectLst>
            <a:outerShdw blurRad="88900" dist="44450" dir="114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1" name="Title 1"/>
          <p:cNvSpPr>
            <a:spLocks noGrp="1"/>
          </p:cNvSpPr>
          <p:nvPr>
            <p:ph type="title"/>
          </p:nvPr>
        </p:nvSpPr>
        <p:spPr>
          <a:xfrm rot="21240000">
            <a:off x="4717562" y="3396154"/>
            <a:ext cx="3474720" cy="1097280"/>
          </a:xfrm>
        </p:spPr>
        <p:txBody>
          <a:bodyPr vert="horz" lIns="91440" tIns="45720" rIns="91440" bIns="45720" rtlCol="0">
            <a:normAutofit/>
          </a:bodyPr>
          <a:lstStyle>
            <a:lvl1pPr algn="ctr" defTabSz="914400" rtl="0" eaLnBrk="1" latinLnBrk="0" hangingPunct="1">
              <a:spcBef>
                <a:spcPct val="0"/>
              </a:spcBef>
              <a:spcAft>
                <a:spcPts val="300"/>
              </a:spcAft>
              <a:buNone/>
              <a:defRPr sz="2800" kern="1200">
                <a:solidFill>
                  <a:schemeClr val="tx1"/>
                </a:solidFill>
                <a:latin typeface="Mistral" pitchFamily="66" charset="0"/>
                <a:ea typeface="+mn-ea"/>
                <a:cs typeface="+mn-cs"/>
              </a:defRPr>
            </a:lvl1pPr>
          </a:lstStyle>
          <a:p>
            <a:pPr marL="0" lvl="0" indent="0" algn="ctr" defTabSz="914400" rtl="0" eaLnBrk="1" latinLnBrk="0" hangingPunct="1">
              <a:spcBef>
                <a:spcPts val="0"/>
              </a:spcBef>
              <a:spcAft>
                <a:spcPts val="1800"/>
              </a:spcAft>
              <a:buFont typeface="Wingdings 2" pitchFamily="18" charset="2"/>
              <a:buNone/>
            </a:pPr>
            <a:r>
              <a:rPr lang="en-US" smtClean="0"/>
              <a:t>Click to edit Master title style</a:t>
            </a:r>
            <a:endParaRP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4 Pictures with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9144000" cy="6858000"/>
          </a:xfrm>
          <a:prstGeom prst="rect">
            <a:avLst/>
          </a:prstGeom>
        </p:spPr>
      </p:pic>
      <p:sp>
        <p:nvSpPr>
          <p:cNvPr id="4" name="Text Placeholder 3"/>
          <p:cNvSpPr>
            <a:spLocks noGrp="1"/>
          </p:cNvSpPr>
          <p:nvPr>
            <p:ph type="body" sz="half" idx="2"/>
          </p:nvPr>
        </p:nvSpPr>
        <p:spPr>
          <a:xfrm>
            <a:off x="762000" y="4876800"/>
            <a:ext cx="3048000" cy="1188720"/>
          </a:xfrm>
        </p:spPr>
        <p:txBody>
          <a:bodyPr vert="horz" lIns="91440" tIns="45720" rIns="91440" bIns="45720" rtlCol="0">
            <a:normAutofit/>
          </a:bodyPr>
          <a:lstStyle>
            <a:lvl1pPr marL="0" indent="0" algn="ctr">
              <a:spcAft>
                <a:spcPts val="300"/>
              </a:spcAft>
              <a:buNone/>
              <a:defRPr sz="2000" kern="1200">
                <a:solidFill>
                  <a:schemeClr val="tx1"/>
                </a:solidFill>
                <a:latin typeface="Mistral" pitchFamily="66" charset="0"/>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smtClean="0"/>
              <a:t>Click to edit Master text styles</a:t>
            </a:r>
          </a:p>
        </p:txBody>
      </p:sp>
      <p:sp>
        <p:nvSpPr>
          <p:cNvPr id="5" name="Date Placeholder 4"/>
          <p:cNvSpPr>
            <a:spLocks noGrp="1"/>
          </p:cNvSpPr>
          <p:nvPr>
            <p:ph type="dt" sz="half" idx="10"/>
          </p:nvPr>
        </p:nvSpPr>
        <p:spPr/>
        <p:txBody>
          <a:bodyPr/>
          <a:lstStyle/>
          <a:p>
            <a:fld id="{A4A6734C-E115-4BC5-9FB0-F9BF6FABFDA0}" type="datetimeFigureOut">
              <a:rPr lang="en-US" smtClean="0"/>
              <a:t>1/28/16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39C4FB-7D33-419B-8833-D1372BFD11C8}" type="slidenum">
              <a:rPr lang="en-US" smtClean="0"/>
              <a:t>‹#›</a:t>
            </a:fld>
            <a:endParaRPr lang="en-US"/>
          </a:p>
        </p:txBody>
      </p:sp>
      <p:pic>
        <p:nvPicPr>
          <p:cNvPr id="15" name="Picture 14" descr="parAvion.png"/>
          <p:cNvPicPr>
            <a:picLocks noChangeAspect="1"/>
          </p:cNvPicPr>
          <p:nvPr/>
        </p:nvPicPr>
        <p:blipFill>
          <a:blip r:embed="rId3"/>
          <a:stretch>
            <a:fillRect/>
          </a:stretch>
        </p:blipFill>
        <p:spPr>
          <a:xfrm rot="308222">
            <a:off x="7428515" y="2619243"/>
            <a:ext cx="1580737" cy="451639"/>
          </a:xfrm>
          <a:prstGeom prst="rect">
            <a:avLst/>
          </a:prstGeom>
        </p:spPr>
      </p:pic>
      <p:pic>
        <p:nvPicPr>
          <p:cNvPr id="11" name="Picture 10" descr="pictureStamp-Frame.png"/>
          <p:cNvPicPr>
            <a:picLocks noChangeAspect="1"/>
          </p:cNvPicPr>
          <p:nvPr/>
        </p:nvPicPr>
        <p:blipFill>
          <a:blip r:embed="rId4"/>
          <a:stretch>
            <a:fillRect/>
          </a:stretch>
        </p:blipFill>
        <p:spPr>
          <a:xfrm rot="322260">
            <a:off x="6339646" y="604321"/>
            <a:ext cx="1610332" cy="2025115"/>
          </a:xfrm>
          <a:prstGeom prst="rect">
            <a:avLst/>
          </a:prstGeom>
        </p:spPr>
      </p:pic>
      <p:pic>
        <p:nvPicPr>
          <p:cNvPr id="13" name="Picture 12" descr="pictureStamp-Frame.png"/>
          <p:cNvPicPr>
            <a:picLocks noChangeAspect="1"/>
          </p:cNvPicPr>
          <p:nvPr/>
        </p:nvPicPr>
        <p:blipFill>
          <a:blip r:embed="rId4"/>
          <a:stretch>
            <a:fillRect/>
          </a:stretch>
        </p:blipFill>
        <p:spPr>
          <a:xfrm rot="322260">
            <a:off x="4891846" y="985321"/>
            <a:ext cx="1610332" cy="2025115"/>
          </a:xfrm>
          <a:prstGeom prst="rect">
            <a:avLst/>
          </a:prstGeom>
        </p:spPr>
      </p:pic>
      <p:sp>
        <p:nvSpPr>
          <p:cNvPr id="16" name="Picture Placeholder 2"/>
          <p:cNvSpPr>
            <a:spLocks noGrp="1"/>
          </p:cNvSpPr>
          <p:nvPr>
            <p:ph type="pic" idx="14"/>
          </p:nvPr>
        </p:nvSpPr>
        <p:spPr>
          <a:xfrm rot="247118">
            <a:off x="5075220" y="1165774"/>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7" name="Picture Placeholder 2"/>
          <p:cNvSpPr>
            <a:spLocks noGrp="1"/>
          </p:cNvSpPr>
          <p:nvPr>
            <p:ph type="pic" idx="15"/>
          </p:nvPr>
        </p:nvSpPr>
        <p:spPr>
          <a:xfrm rot="271248">
            <a:off x="6523020" y="784774"/>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0" name="Picture Placeholder 2"/>
          <p:cNvSpPr>
            <a:spLocks noGrp="1"/>
          </p:cNvSpPr>
          <p:nvPr>
            <p:ph type="pic" idx="13"/>
          </p:nvPr>
        </p:nvSpPr>
        <p:spPr>
          <a:xfrm rot="253865">
            <a:off x="4519045" y="2873698"/>
            <a:ext cx="3931920" cy="2834640"/>
          </a:xfrm>
          <a:solidFill>
            <a:srgbClr val="FFFFFF">
              <a:shade val="85000"/>
            </a:srgbClr>
          </a:solidFill>
          <a:ln w="31750" cap="sq">
            <a:solidFill>
              <a:srgbClr val="FDFDFD"/>
            </a:solidFill>
            <a:miter lim="800000"/>
          </a:ln>
          <a:effectLst>
            <a:outerShdw blurRad="88900" dist="44450" dir="6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3" name="Picture Placeholder 2"/>
          <p:cNvSpPr>
            <a:spLocks noGrp="1"/>
          </p:cNvSpPr>
          <p:nvPr>
            <p:ph type="pic" idx="1"/>
          </p:nvPr>
        </p:nvSpPr>
        <p:spPr>
          <a:xfrm rot="21193488">
            <a:off x="610678" y="450635"/>
            <a:ext cx="3931920" cy="2834640"/>
          </a:xfrm>
          <a:solidFill>
            <a:srgbClr val="FFFFFF">
              <a:shade val="85000"/>
            </a:srgbClr>
          </a:solidFill>
          <a:ln w="31750" cap="sq">
            <a:solidFill>
              <a:srgbClr val="FDFDFD"/>
            </a:solidFill>
            <a:miter lim="800000"/>
          </a:ln>
          <a:effectLst>
            <a:outerShdw blurRad="88900" dist="444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4" name="Title 1"/>
          <p:cNvSpPr>
            <a:spLocks noGrp="1"/>
          </p:cNvSpPr>
          <p:nvPr>
            <p:ph type="title"/>
          </p:nvPr>
        </p:nvSpPr>
        <p:spPr>
          <a:xfrm rot="21240000">
            <a:off x="455724" y="3551615"/>
            <a:ext cx="3474720" cy="1097280"/>
          </a:xfrm>
        </p:spPr>
        <p:txBody>
          <a:bodyPr vert="horz" lIns="91440" tIns="45720" rIns="91440" bIns="45720" rtlCol="0">
            <a:normAutofit/>
          </a:bodyPr>
          <a:lstStyle>
            <a:lvl1pPr algn="ctr" defTabSz="914400" rtl="0" eaLnBrk="1" latinLnBrk="0" hangingPunct="1">
              <a:spcBef>
                <a:spcPct val="0"/>
              </a:spcBef>
              <a:spcAft>
                <a:spcPts val="300"/>
              </a:spcAft>
              <a:buNone/>
              <a:defRPr sz="2800" kern="1200">
                <a:solidFill>
                  <a:schemeClr val="tx1"/>
                </a:solidFill>
                <a:latin typeface="Mistral" pitchFamily="66" charset="0"/>
                <a:ea typeface="+mn-ea"/>
                <a:cs typeface="+mn-cs"/>
              </a:defRPr>
            </a:lvl1pPr>
          </a:lstStyle>
          <a:p>
            <a:pPr marL="0" lvl="0" indent="0" algn="ctr" defTabSz="914400" rtl="0" eaLnBrk="1" latinLnBrk="0" hangingPunct="1">
              <a:spcBef>
                <a:spcPts val="0"/>
              </a:spcBef>
              <a:spcAft>
                <a:spcPts val="1800"/>
              </a:spcAft>
              <a:buFont typeface="Wingdings 2" pitchFamily="18" charset="2"/>
              <a:buNone/>
            </a:pPr>
            <a:r>
              <a:rPr lang="en-US" smtClean="0"/>
              <a:t>Click to edit Master title style</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2286000" indent="-457200">
              <a:defRPr/>
            </a:lvl6pPr>
            <a:lvl7pPr marL="2286000" indent="-457200">
              <a:defRPr/>
            </a:lvl7pPr>
            <a:lvl8pPr marL="2286000" indent="-457200">
              <a:defRPr/>
            </a:lvl8pPr>
            <a:lvl9pPr marL="2286000" indent="-457200">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A4A6734C-E115-4BC5-9FB0-F9BF6FABFDA0}" type="datetimeFigureOut">
              <a:rPr lang="en-US" smtClean="0"/>
              <a:t>1/28/16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39C4FB-7D33-419B-8833-D1372BFD11C8}" type="slidenum">
              <a:rPr lang="en-US" smtClean="0"/>
              <a:t>‹#›</a:t>
            </a:fld>
            <a:endParaRPr lang="en-US"/>
          </a:p>
        </p:txBody>
      </p:sp>
      <p:pic>
        <p:nvPicPr>
          <p:cNvPr id="7" name="Picture 6" descr="standardRule.png"/>
          <p:cNvPicPr>
            <a:picLocks noChangeAspect="1"/>
          </p:cNvPicPr>
          <p:nvPr/>
        </p:nvPicPr>
        <p:blipFill>
          <a:blip r:embed="rId2"/>
          <a:stretch>
            <a:fillRect/>
          </a:stretch>
        </p:blipFill>
        <p:spPr>
          <a:xfrm>
            <a:off x="2705100" y="1524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634" y="577849"/>
            <a:ext cx="1882589" cy="5461001"/>
          </a:xfrm>
        </p:spPr>
        <p:txBody>
          <a:bodyPr vert="eaVert"/>
          <a:lstStyle>
            <a:lvl1pPr>
              <a:defRPr sz="4400"/>
            </a:lvl1pPr>
          </a:lstStyle>
          <a:p>
            <a:r>
              <a:rPr lang="en-US" smtClean="0"/>
              <a:t>Click to edit Master title style</a:t>
            </a:r>
            <a:endParaRPr/>
          </a:p>
        </p:txBody>
      </p:sp>
      <p:sp>
        <p:nvSpPr>
          <p:cNvPr id="3" name="Vertical Text Placeholder 2"/>
          <p:cNvSpPr>
            <a:spLocks noGrp="1"/>
          </p:cNvSpPr>
          <p:nvPr>
            <p:ph type="body" orient="vert" idx="1"/>
          </p:nvPr>
        </p:nvSpPr>
        <p:spPr>
          <a:xfrm>
            <a:off x="578224" y="577849"/>
            <a:ext cx="5768788" cy="5461001"/>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A4A6734C-E115-4BC5-9FB0-F9BF6FABFDA0}" type="datetimeFigureOut">
              <a:rPr lang="en-US" smtClean="0"/>
              <a:t>1/28/16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39C4FB-7D33-419B-8833-D1372BFD11C8}" type="slidenum">
              <a:rPr lang="en-US" smtClean="0"/>
              <a:t>‹#›</a:t>
            </a:fld>
            <a:endParaRPr lang="en-US"/>
          </a:p>
        </p:txBody>
      </p:sp>
      <p:pic>
        <p:nvPicPr>
          <p:cNvPr id="7" name="Picture 6" descr="verticalRule.png"/>
          <p:cNvPicPr>
            <a:picLocks noChangeAspect="1"/>
          </p:cNvPicPr>
          <p:nvPr/>
        </p:nvPicPr>
        <p:blipFill>
          <a:blip r:embed="rId2"/>
          <a:stretch>
            <a:fillRect/>
          </a:stretch>
        </p:blipFill>
        <p:spPr>
          <a:xfrm>
            <a:off x="6512859" y="1562100"/>
            <a:ext cx="152400" cy="37338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8"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TextPageOverlay.png"/>
          <p:cNvPicPr>
            <a:picLocks noChangeAspect="1"/>
          </p:cNvPicPr>
          <p:nvPr/>
        </p:nvPicPr>
        <p:blipFill>
          <a:blip r:embed="rId18"/>
          <a:stretch>
            <a:fillRect/>
          </a:stretch>
        </p:blipFill>
        <p:spPr>
          <a:xfrm>
            <a:off x="0" y="0"/>
            <a:ext cx="9144000" cy="6858000"/>
          </a:xfrm>
          <a:prstGeom prst="rect">
            <a:avLst/>
          </a:prstGeom>
        </p:spPr>
      </p:pic>
      <p:sp>
        <p:nvSpPr>
          <p:cNvPr id="5" name="Footer Placeholder 4"/>
          <p:cNvSpPr>
            <a:spLocks noGrp="1"/>
          </p:cNvSpPr>
          <p:nvPr>
            <p:ph type="ftr" sz="quarter" idx="3"/>
          </p:nvPr>
        </p:nvSpPr>
        <p:spPr>
          <a:xfrm>
            <a:off x="571500" y="6158753"/>
            <a:ext cx="3200400" cy="365125"/>
          </a:xfrm>
          <a:prstGeom prst="rect">
            <a:avLst/>
          </a:prstGeom>
        </p:spPr>
        <p:txBody>
          <a:bodyPr vert="horz" lIns="91440" tIns="45720" rIns="91440" bIns="45720" rtlCol="0" anchor="ctr"/>
          <a:lstStyle>
            <a:lvl1pPr algn="l">
              <a:defRPr sz="1200">
                <a:solidFill>
                  <a:schemeClr val="bg2"/>
                </a:solidFill>
              </a:defRPr>
            </a:lvl1pPr>
          </a:lstStyle>
          <a:p>
            <a:endParaRPr lang="en-US"/>
          </a:p>
        </p:txBody>
      </p:sp>
      <p:sp>
        <p:nvSpPr>
          <p:cNvPr id="2" name="Title Placeholder 1"/>
          <p:cNvSpPr>
            <a:spLocks noGrp="1"/>
          </p:cNvSpPr>
          <p:nvPr>
            <p:ph type="title"/>
          </p:nvPr>
        </p:nvSpPr>
        <p:spPr>
          <a:xfrm>
            <a:off x="571500" y="274638"/>
            <a:ext cx="8001000" cy="1143000"/>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571500" y="1905000"/>
            <a:ext cx="80010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5372100" y="6158753"/>
            <a:ext cx="3200400" cy="365125"/>
          </a:xfrm>
          <a:prstGeom prst="rect">
            <a:avLst/>
          </a:prstGeom>
        </p:spPr>
        <p:txBody>
          <a:bodyPr vert="horz" lIns="91440" tIns="45720" rIns="91440" bIns="45720" rtlCol="0" anchor="ctr"/>
          <a:lstStyle>
            <a:lvl1pPr algn="r">
              <a:defRPr sz="1200">
                <a:solidFill>
                  <a:schemeClr val="bg2"/>
                </a:solidFill>
              </a:defRPr>
            </a:lvl1pPr>
          </a:lstStyle>
          <a:p>
            <a:fld id="{A4A6734C-E115-4BC5-9FB0-F9BF6FABFDA0}" type="datetimeFigureOut">
              <a:rPr lang="en-US" smtClean="0"/>
              <a:t>1/28/16</a:t>
            </a:fld>
            <a:endParaRPr lang="en-US"/>
          </a:p>
        </p:txBody>
      </p:sp>
      <p:sp>
        <p:nvSpPr>
          <p:cNvPr id="6" name="Slide Number Placeholder 5"/>
          <p:cNvSpPr>
            <a:spLocks noGrp="1"/>
          </p:cNvSpPr>
          <p:nvPr>
            <p:ph type="sldNum" sz="quarter" idx="4"/>
          </p:nvPr>
        </p:nvSpPr>
        <p:spPr>
          <a:xfrm>
            <a:off x="4046220" y="6158753"/>
            <a:ext cx="1051560" cy="365125"/>
          </a:xfrm>
          <a:prstGeom prst="rect">
            <a:avLst/>
          </a:prstGeom>
        </p:spPr>
        <p:txBody>
          <a:bodyPr vert="horz" lIns="91440" tIns="45720" rIns="91440" bIns="45720" rtlCol="0" anchor="ctr"/>
          <a:lstStyle>
            <a:lvl1pPr algn="ctr">
              <a:defRPr sz="1200">
                <a:solidFill>
                  <a:schemeClr val="bg2"/>
                </a:solidFill>
              </a:defRPr>
            </a:lvl1pPr>
          </a:lstStyle>
          <a:p>
            <a:fld id="{D739C4FB-7D33-419B-8833-D1372BFD11C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ctr" defTabSz="914400" rtl="0" eaLnBrk="1" latinLnBrk="0" hangingPunct="1">
        <a:spcBef>
          <a:spcPct val="0"/>
        </a:spcBef>
        <a:buNone/>
        <a:defRPr sz="5400" kern="1200">
          <a:solidFill>
            <a:schemeClr val="tx1"/>
          </a:solidFill>
          <a:latin typeface="+mj-lt"/>
          <a:ea typeface="+mj-ea"/>
          <a:cs typeface="+mj-cs"/>
        </a:defRPr>
      </a:lvl1pPr>
    </p:titleStyle>
    <p:bodyStyle>
      <a:lvl1pPr marL="457200" indent="-457200" algn="l" defTabSz="914400" rtl="0" eaLnBrk="1" latinLnBrk="0" hangingPunct="1">
        <a:spcBef>
          <a:spcPts val="0"/>
        </a:spcBef>
        <a:spcAft>
          <a:spcPts val="2000"/>
        </a:spcAft>
        <a:buFont typeface="Wingdings 2" pitchFamily="18" charset="2"/>
        <a:buChar char=""/>
        <a:defRPr sz="2400" kern="1200">
          <a:solidFill>
            <a:schemeClr val="tx1"/>
          </a:solidFill>
          <a:latin typeface="+mn-lt"/>
          <a:ea typeface="+mn-ea"/>
          <a:cs typeface="+mn-cs"/>
        </a:defRPr>
      </a:lvl1pPr>
      <a:lvl2pPr marL="914400" indent="-457200" algn="l" defTabSz="914400" rtl="0" eaLnBrk="1" latinLnBrk="0" hangingPunct="1">
        <a:spcBef>
          <a:spcPts val="0"/>
        </a:spcBef>
        <a:spcAft>
          <a:spcPts val="1000"/>
        </a:spcAft>
        <a:buClr>
          <a:schemeClr val="bg2"/>
        </a:buClr>
        <a:buFont typeface="Wingdings 2" pitchFamily="18" charset="2"/>
        <a:buChar char=""/>
        <a:defRPr sz="2200" kern="1200">
          <a:solidFill>
            <a:schemeClr val="tx1"/>
          </a:solidFill>
          <a:latin typeface="+mn-lt"/>
          <a:ea typeface="+mn-ea"/>
          <a:cs typeface="+mn-cs"/>
        </a:defRPr>
      </a:lvl2pPr>
      <a:lvl3pPr marL="1371600" indent="-457200" algn="l" defTabSz="914400" rtl="0" eaLnBrk="1" latinLnBrk="0" hangingPunct="1">
        <a:spcBef>
          <a:spcPts val="0"/>
        </a:spcBef>
        <a:spcAft>
          <a:spcPts val="1000"/>
        </a:spcAft>
        <a:buFont typeface="Wingdings 2" pitchFamily="18" charset="2"/>
        <a:buChar char=""/>
        <a:defRPr sz="2000" kern="1200">
          <a:solidFill>
            <a:schemeClr val="tx1"/>
          </a:solidFill>
          <a:latin typeface="+mn-lt"/>
          <a:ea typeface="+mn-ea"/>
          <a:cs typeface="+mn-cs"/>
        </a:defRPr>
      </a:lvl3pPr>
      <a:lvl4pPr marL="1828800" indent="-457200" algn="l" defTabSz="914400" rtl="0" eaLnBrk="1" latinLnBrk="0" hangingPunct="1">
        <a:spcBef>
          <a:spcPts val="0"/>
        </a:spcBef>
        <a:spcAft>
          <a:spcPts val="1000"/>
        </a:spcAft>
        <a:buClr>
          <a:schemeClr val="bg2"/>
        </a:buClr>
        <a:buFont typeface="Wingdings 2" pitchFamily="18" charset="2"/>
        <a:buChar char=""/>
        <a:defRPr sz="1800" kern="1200">
          <a:solidFill>
            <a:schemeClr val="tx1"/>
          </a:solidFill>
          <a:latin typeface="+mn-lt"/>
          <a:ea typeface="+mn-ea"/>
          <a:cs typeface="+mn-cs"/>
        </a:defRPr>
      </a:lvl4pPr>
      <a:lvl5pPr marL="2286000" indent="-457200" algn="l" defTabSz="914400" rtl="0" eaLnBrk="1" latinLnBrk="0" hangingPunct="1">
        <a:spcBef>
          <a:spcPts val="0"/>
        </a:spcBef>
        <a:spcAft>
          <a:spcPts val="1000"/>
        </a:spcAft>
        <a:buFont typeface="Wingdings 2" pitchFamily="18" charset="2"/>
        <a:buChar char=""/>
        <a:defRPr sz="1800" kern="1200">
          <a:solidFill>
            <a:schemeClr val="tx1"/>
          </a:solidFill>
          <a:latin typeface="+mn-lt"/>
          <a:ea typeface="+mn-ea"/>
          <a:cs typeface="+mn-cs"/>
        </a:defRPr>
      </a:lvl5pPr>
      <a:lvl6pPr marL="2743200" indent="-461963" algn="l" defTabSz="914400" rtl="0" eaLnBrk="1" latinLnBrk="0" hangingPunct="1">
        <a:spcBef>
          <a:spcPts val="0"/>
        </a:spcBef>
        <a:spcAft>
          <a:spcPts val="600"/>
        </a:spcAft>
        <a:buClr>
          <a:schemeClr val="bg2"/>
        </a:buClr>
        <a:buFont typeface="Wingdings 2" pitchFamily="18" charset="2"/>
        <a:buChar char="ò"/>
        <a:defRPr lang="en-US" sz="1800" kern="1200" dirty="0" smtClean="0">
          <a:solidFill>
            <a:schemeClr val="tx1"/>
          </a:solidFill>
          <a:latin typeface="+mn-lt"/>
          <a:ea typeface="+mn-ea"/>
          <a:cs typeface="+mn-cs"/>
        </a:defRPr>
      </a:lvl6pPr>
      <a:lvl7pPr marL="3205163" indent="-461963" algn="l" defTabSz="914400" rtl="0" eaLnBrk="1" latinLnBrk="0" hangingPunct="1">
        <a:spcBef>
          <a:spcPts val="0"/>
        </a:spcBef>
        <a:spcAft>
          <a:spcPts val="600"/>
        </a:spcAft>
        <a:buFont typeface="Wingdings 2" pitchFamily="18" charset="2"/>
        <a:buChar char="ò"/>
        <a:defRPr lang="en-US" sz="1800" kern="1200" dirty="0" smtClean="0">
          <a:solidFill>
            <a:schemeClr val="tx1"/>
          </a:solidFill>
          <a:latin typeface="+mn-lt"/>
          <a:ea typeface="+mn-ea"/>
          <a:cs typeface="+mn-cs"/>
        </a:defRPr>
      </a:lvl7pPr>
      <a:lvl8pPr marL="3657600" indent="-461963" algn="l" defTabSz="914400" rtl="0" eaLnBrk="1" latinLnBrk="0" hangingPunct="1">
        <a:spcBef>
          <a:spcPts val="0"/>
        </a:spcBef>
        <a:spcAft>
          <a:spcPts val="600"/>
        </a:spcAft>
        <a:buClr>
          <a:schemeClr val="bg2"/>
        </a:buClr>
        <a:buFont typeface="Wingdings 2" pitchFamily="18" charset="2"/>
        <a:buChar char="ò"/>
        <a:defRPr lang="en-US" sz="1800" kern="1200" dirty="0" smtClean="0">
          <a:solidFill>
            <a:schemeClr val="tx1"/>
          </a:solidFill>
          <a:latin typeface="+mn-lt"/>
          <a:ea typeface="+mn-ea"/>
          <a:cs typeface="+mn-cs"/>
        </a:defRPr>
      </a:lvl8pPr>
      <a:lvl9pPr marL="4119563" indent="-461963" algn="l" defTabSz="914400" rtl="0" eaLnBrk="1" latinLnBrk="0" hangingPunct="1">
        <a:spcBef>
          <a:spcPts val="0"/>
        </a:spcBef>
        <a:spcAft>
          <a:spcPts val="600"/>
        </a:spcAft>
        <a:buFont typeface="Wingdings 2" pitchFamily="18" charset="2"/>
        <a:buChar char="ò"/>
        <a:defRPr lang="en-US" sz="1800" kern="1200" dirty="0" smtClean="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Topics in Literature for Children:  Genre, Censorship, and Selection</a:t>
            </a:r>
            <a:endParaRPr lang="en-US" dirty="0"/>
          </a:p>
        </p:txBody>
      </p:sp>
      <p:sp>
        <p:nvSpPr>
          <p:cNvPr id="3" name="Subtitle 2"/>
          <p:cNvSpPr>
            <a:spLocks noGrp="1"/>
          </p:cNvSpPr>
          <p:nvPr>
            <p:ph type="subTitle" idx="1"/>
          </p:nvPr>
        </p:nvSpPr>
        <p:spPr/>
        <p:txBody>
          <a:bodyPr/>
          <a:lstStyle/>
          <a:p>
            <a:r>
              <a:rPr lang="en-US" dirty="0" smtClean="0"/>
              <a:t>Dr. </a:t>
            </a:r>
            <a:r>
              <a:rPr lang="en-US" dirty="0" err="1" smtClean="0"/>
              <a:t>Meghann</a:t>
            </a:r>
            <a:r>
              <a:rPr lang="en-US" dirty="0" smtClean="0"/>
              <a:t> </a:t>
            </a:r>
            <a:r>
              <a:rPr lang="en-US" dirty="0" err="1" smtClean="0"/>
              <a:t>Meeusen</a:t>
            </a:r>
            <a:endParaRPr lang="en-US" dirty="0" smtClean="0"/>
          </a:p>
          <a:p>
            <a:r>
              <a:rPr lang="en-US" dirty="0" smtClean="0"/>
              <a:t>Children’s </a:t>
            </a:r>
            <a:r>
              <a:rPr lang="en-US" smtClean="0"/>
              <a:t>Literature Lecture</a:t>
            </a:r>
            <a:endParaRPr lang="en-US" dirty="0"/>
          </a:p>
        </p:txBody>
      </p:sp>
    </p:spTree>
    <p:extLst>
      <p:ext uri="{BB962C8B-B14F-4D97-AF65-F5344CB8AC3E}">
        <p14:creationId xmlns:p14="http://schemas.microsoft.com/office/powerpoint/2010/main" val="604722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Genre?</a:t>
            </a:r>
            <a:endParaRPr lang="en-US" dirty="0"/>
          </a:p>
        </p:txBody>
      </p:sp>
      <p:sp>
        <p:nvSpPr>
          <p:cNvPr id="3" name="Content Placeholder 2"/>
          <p:cNvSpPr>
            <a:spLocks noGrp="1"/>
          </p:cNvSpPr>
          <p:nvPr>
            <p:ph idx="1"/>
          </p:nvPr>
        </p:nvSpPr>
        <p:spPr/>
        <p:txBody>
          <a:bodyPr/>
          <a:lstStyle/>
          <a:p>
            <a:r>
              <a:rPr lang="en-US" dirty="0" smtClean="0"/>
              <a:t>A group of texts with similar enough conventions or characteristics that a reader has a set of expectations associated with books of this nature</a:t>
            </a:r>
          </a:p>
          <a:p>
            <a:r>
              <a:rPr lang="en-US" dirty="0" smtClean="0"/>
              <a:t>Less a classification than a series of signals to guide the reader</a:t>
            </a:r>
          </a:p>
          <a:p>
            <a:r>
              <a:rPr lang="en-US" dirty="0" smtClean="0"/>
              <a:t>Clues and norms that help a reader or viewer interpret it</a:t>
            </a:r>
          </a:p>
          <a:p>
            <a:r>
              <a:rPr lang="en-US" dirty="0" smtClean="0"/>
              <a:t>Establishes boundaries of what is possible for a work’s plot (knowledge of boundaries creates expectation)</a:t>
            </a:r>
            <a:endParaRPr lang="en-US" dirty="0"/>
          </a:p>
        </p:txBody>
      </p:sp>
    </p:spTree>
    <p:extLst>
      <p:ext uri="{BB962C8B-B14F-4D97-AF65-F5344CB8AC3E}">
        <p14:creationId xmlns:p14="http://schemas.microsoft.com/office/powerpoint/2010/main" val="19213113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Fantasy</a:t>
            </a:r>
            <a:endParaRPr lang="en-US" dirty="0"/>
          </a:p>
        </p:txBody>
      </p:sp>
      <p:sp>
        <p:nvSpPr>
          <p:cNvPr id="3" name="Content Placeholder 2"/>
          <p:cNvSpPr>
            <a:spLocks noGrp="1"/>
          </p:cNvSpPr>
          <p:nvPr>
            <p:ph idx="1"/>
          </p:nvPr>
        </p:nvSpPr>
        <p:spPr/>
        <p:txBody>
          <a:bodyPr/>
          <a:lstStyle/>
          <a:p>
            <a:r>
              <a:rPr lang="en-US" dirty="0" smtClean="0"/>
              <a:t>Elements of the magical or supernatural</a:t>
            </a:r>
          </a:p>
          <a:p>
            <a:r>
              <a:rPr lang="en-US" dirty="0" smtClean="0"/>
              <a:t>Imaginary world unlike the world we know</a:t>
            </a:r>
          </a:p>
          <a:p>
            <a:r>
              <a:rPr lang="en-US" dirty="0" smtClean="0"/>
              <a:t>Distant study, both in place and time</a:t>
            </a:r>
          </a:p>
          <a:p>
            <a:r>
              <a:rPr lang="en-US" dirty="0" smtClean="0"/>
              <a:t>Events or experiences that could not take place in the known world</a:t>
            </a:r>
          </a:p>
          <a:p>
            <a:r>
              <a:rPr lang="en-US" dirty="0" smtClean="0"/>
              <a:t>Frequently includes a quest and/or or a leaving home to go someplace magical, returning home at the end</a:t>
            </a:r>
            <a:endParaRPr lang="en-US" dirty="0"/>
          </a:p>
        </p:txBody>
      </p:sp>
    </p:spTree>
    <p:extLst>
      <p:ext uri="{BB962C8B-B14F-4D97-AF65-F5344CB8AC3E}">
        <p14:creationId xmlns:p14="http://schemas.microsoft.com/office/powerpoint/2010/main" val="2093592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Fantasy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Anthropomorphic Fantasy (</a:t>
            </a:r>
            <a:r>
              <a:rPr lang="en-US" i="1" dirty="0" smtClean="0"/>
              <a:t>Charlotte’s Web</a:t>
            </a:r>
            <a:r>
              <a:rPr lang="en-US" dirty="0" smtClean="0"/>
              <a:t>)</a:t>
            </a:r>
          </a:p>
          <a:p>
            <a:r>
              <a:rPr lang="en-US" dirty="0" smtClean="0"/>
              <a:t>Secondary Worlds and High Fantasy:  quest and struggles between good/evil, including a serious moral purpose (</a:t>
            </a:r>
            <a:r>
              <a:rPr lang="en-US" i="1" dirty="0" smtClean="0"/>
              <a:t>Lord of the Rings</a:t>
            </a:r>
            <a:r>
              <a:rPr lang="en-US" dirty="0" smtClean="0"/>
              <a:t> or </a:t>
            </a:r>
            <a:r>
              <a:rPr lang="en-US" i="1" dirty="0" smtClean="0"/>
              <a:t>Chronicles of Narnia</a:t>
            </a:r>
            <a:r>
              <a:rPr lang="en-US" dirty="0" smtClean="0"/>
              <a:t>)</a:t>
            </a:r>
          </a:p>
          <a:p>
            <a:r>
              <a:rPr lang="en-US" dirty="0" smtClean="0"/>
              <a:t>Fantasy That Inhabits Our World (</a:t>
            </a:r>
            <a:r>
              <a:rPr lang="en-US" i="1" dirty="0" err="1" smtClean="0"/>
              <a:t>Coraline</a:t>
            </a:r>
            <a:r>
              <a:rPr lang="en-US" dirty="0" smtClean="0"/>
              <a:t>)</a:t>
            </a:r>
          </a:p>
          <a:p>
            <a:r>
              <a:rPr lang="en-US" dirty="0" smtClean="0"/>
              <a:t>Portal-Quest (</a:t>
            </a:r>
            <a:r>
              <a:rPr lang="en-US" i="1" dirty="0" smtClean="0"/>
              <a:t>Wizard of Oz</a:t>
            </a:r>
            <a:r>
              <a:rPr lang="en-US" dirty="0" smtClean="0"/>
              <a:t>)</a:t>
            </a:r>
          </a:p>
          <a:p>
            <a:r>
              <a:rPr lang="en-US" dirty="0" smtClean="0"/>
              <a:t>Immersive versus Intrusive Fantasy (</a:t>
            </a:r>
            <a:r>
              <a:rPr lang="en-US" i="1" dirty="0" smtClean="0"/>
              <a:t>Ella Enchanted </a:t>
            </a:r>
            <a:r>
              <a:rPr lang="en-US" dirty="0" smtClean="0"/>
              <a:t>versus </a:t>
            </a:r>
            <a:r>
              <a:rPr lang="en-US" i="1" dirty="0" smtClean="0"/>
              <a:t>Wolves in the Walls</a:t>
            </a:r>
            <a:r>
              <a:rPr lang="en-US" dirty="0" smtClean="0"/>
              <a:t>)</a:t>
            </a:r>
          </a:p>
          <a:p>
            <a:r>
              <a:rPr lang="en-US" dirty="0" smtClean="0"/>
              <a:t>Liminal Fantasy:  “magic hovers in the corner of our eyes” (</a:t>
            </a:r>
            <a:r>
              <a:rPr lang="en-US" i="1" dirty="0" smtClean="0"/>
              <a:t>Holes</a:t>
            </a:r>
            <a:r>
              <a:rPr lang="en-US" dirty="0" smtClean="0"/>
              <a:t>)</a:t>
            </a:r>
          </a:p>
        </p:txBody>
      </p:sp>
    </p:spTree>
    <p:extLst>
      <p:ext uri="{BB962C8B-B14F-4D97-AF65-F5344CB8AC3E}">
        <p14:creationId xmlns:p14="http://schemas.microsoft.com/office/powerpoint/2010/main" val="13390834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Realism</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 world we already know, at least to some extent, with a faithful rendition of environments or settings</a:t>
            </a:r>
          </a:p>
          <a:p>
            <a:r>
              <a:rPr lang="en-US" dirty="0" smtClean="0"/>
              <a:t>An emphasis on verisimilitude, which means that events </a:t>
            </a:r>
            <a:r>
              <a:rPr lang="en-US" i="1" dirty="0" smtClean="0"/>
              <a:t>could</a:t>
            </a:r>
            <a:r>
              <a:rPr lang="en-US" dirty="0" smtClean="0"/>
              <a:t> happen</a:t>
            </a:r>
          </a:p>
          <a:p>
            <a:r>
              <a:rPr lang="en-US" dirty="0" smtClean="0"/>
              <a:t>Avoidance of the magical and supernatural in favor of the </a:t>
            </a:r>
            <a:r>
              <a:rPr lang="en-US" dirty="0" err="1" smtClean="0"/>
              <a:t>scientifcally</a:t>
            </a:r>
            <a:r>
              <a:rPr lang="en-US" dirty="0" smtClean="0"/>
              <a:t> and physically possible</a:t>
            </a:r>
          </a:p>
          <a:p>
            <a:r>
              <a:rPr lang="en-US" dirty="0" smtClean="0"/>
              <a:t>Types</a:t>
            </a:r>
          </a:p>
          <a:p>
            <a:pPr lvl="1"/>
            <a:r>
              <a:rPr lang="en-US" dirty="0" smtClean="0"/>
              <a:t>New </a:t>
            </a:r>
            <a:r>
              <a:rPr lang="en-US" dirty="0"/>
              <a:t>Realism:  taboo topics</a:t>
            </a:r>
          </a:p>
          <a:p>
            <a:pPr lvl="1"/>
            <a:r>
              <a:rPr lang="en-US" dirty="0"/>
              <a:t>Problem Novels</a:t>
            </a:r>
          </a:p>
          <a:p>
            <a:endParaRPr lang="en-US" dirty="0" smtClean="0"/>
          </a:p>
          <a:p>
            <a:endParaRPr lang="en-US" dirty="0"/>
          </a:p>
        </p:txBody>
      </p:sp>
    </p:spTree>
    <p:extLst>
      <p:ext uri="{BB962C8B-B14F-4D97-AF65-F5344CB8AC3E}">
        <p14:creationId xmlns:p14="http://schemas.microsoft.com/office/powerpoint/2010/main" val="30334761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Magical Realism</a:t>
            </a:r>
            <a:endParaRPr lang="en-US" dirty="0"/>
          </a:p>
        </p:txBody>
      </p:sp>
      <p:sp>
        <p:nvSpPr>
          <p:cNvPr id="3" name="Content Placeholder 2"/>
          <p:cNvSpPr>
            <a:spLocks noGrp="1"/>
          </p:cNvSpPr>
          <p:nvPr>
            <p:ph idx="1"/>
          </p:nvPr>
        </p:nvSpPr>
        <p:spPr/>
        <p:txBody>
          <a:bodyPr/>
          <a:lstStyle/>
          <a:p>
            <a:r>
              <a:rPr lang="en-US" dirty="0" smtClean="0"/>
              <a:t>“A matter-of-fact world in which the extraordinary exists side by side with the mundane realities of everyday life”</a:t>
            </a:r>
          </a:p>
          <a:p>
            <a:r>
              <a:rPr lang="en-US" dirty="0" smtClean="0"/>
              <a:t>No separate fantasy environment, but rather includes magic in our own world, similar to the intrusion fantasy</a:t>
            </a:r>
          </a:p>
          <a:p>
            <a:r>
              <a:rPr lang="en-US" dirty="0" smtClean="0"/>
              <a:t>Marked by hybridity (or mixture) that blurs the line between fantasy and reality</a:t>
            </a:r>
          </a:p>
          <a:p>
            <a:r>
              <a:rPr lang="en-US" dirty="0" smtClean="0"/>
              <a:t>Usually only one element of the fantastic– everything else is realistic, but there is one magical element</a:t>
            </a:r>
          </a:p>
          <a:p>
            <a:endParaRPr lang="en-US" dirty="0"/>
          </a:p>
        </p:txBody>
      </p:sp>
    </p:spTree>
    <p:extLst>
      <p:ext uri="{BB962C8B-B14F-4D97-AF65-F5344CB8AC3E}">
        <p14:creationId xmlns:p14="http://schemas.microsoft.com/office/powerpoint/2010/main" val="31580451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Genres</a:t>
            </a:r>
            <a:endParaRPr lang="en-US" dirty="0"/>
          </a:p>
        </p:txBody>
      </p:sp>
      <p:sp>
        <p:nvSpPr>
          <p:cNvPr id="3" name="Content Placeholder 2"/>
          <p:cNvSpPr>
            <a:spLocks noGrp="1"/>
          </p:cNvSpPr>
          <p:nvPr>
            <p:ph idx="1"/>
          </p:nvPr>
        </p:nvSpPr>
        <p:spPr/>
        <p:txBody>
          <a:bodyPr/>
          <a:lstStyle/>
          <a:p>
            <a:r>
              <a:rPr lang="en-US" dirty="0" smtClean="0"/>
              <a:t>Science Fiction</a:t>
            </a:r>
          </a:p>
          <a:p>
            <a:r>
              <a:rPr lang="en-US" dirty="0" smtClean="0"/>
              <a:t>Utopian and Dystopian Fiction</a:t>
            </a:r>
          </a:p>
          <a:p>
            <a:r>
              <a:rPr lang="en-US" dirty="0" smtClean="0"/>
              <a:t>Detective and Mystery Fiction</a:t>
            </a:r>
          </a:p>
          <a:p>
            <a:r>
              <a:rPr lang="en-US" dirty="0" smtClean="0"/>
              <a:t>Horror</a:t>
            </a:r>
          </a:p>
          <a:p>
            <a:r>
              <a:rPr lang="en-US" dirty="0" smtClean="0"/>
              <a:t>Romance</a:t>
            </a:r>
          </a:p>
          <a:p>
            <a:r>
              <a:rPr lang="en-US" dirty="0" smtClean="0"/>
              <a:t>Formula Fiction</a:t>
            </a:r>
            <a:endParaRPr lang="en-US" dirty="0"/>
          </a:p>
        </p:txBody>
      </p:sp>
    </p:spTree>
    <p:extLst>
      <p:ext uri="{BB962C8B-B14F-4D97-AF65-F5344CB8AC3E}">
        <p14:creationId xmlns:p14="http://schemas.microsoft.com/office/powerpoint/2010/main" val="13858714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Genres:  Big and Small</a:t>
            </a:r>
            <a:endParaRPr lang="en-US" dirty="0"/>
          </a:p>
        </p:txBody>
      </p:sp>
      <p:sp>
        <p:nvSpPr>
          <p:cNvPr id="3" name="Content Placeholder 2"/>
          <p:cNvSpPr>
            <a:spLocks noGrp="1"/>
          </p:cNvSpPr>
          <p:nvPr>
            <p:ph idx="1"/>
          </p:nvPr>
        </p:nvSpPr>
        <p:spPr/>
        <p:txBody>
          <a:bodyPr/>
          <a:lstStyle/>
          <a:p>
            <a:r>
              <a:rPr lang="en-US" dirty="0" smtClean="0"/>
              <a:t>What smaller or sub-genre categories can you think of when it comes to children’s literature.  Write one genre that comes to mind, and list at least three texts that fit into it (for children or adults, in print or film/</a:t>
            </a:r>
            <a:r>
              <a:rPr lang="en-US" dirty="0" err="1" smtClean="0"/>
              <a:t>tv</a:t>
            </a:r>
            <a:r>
              <a:rPr lang="en-US" dirty="0" smtClean="0"/>
              <a:t> form).  What are five conventions related to this genre?</a:t>
            </a:r>
          </a:p>
          <a:p>
            <a:r>
              <a:rPr lang="en-US" dirty="0" smtClean="0"/>
              <a:t>Is children’s literature itself a genre?  If so, what characteristics define it?</a:t>
            </a:r>
          </a:p>
        </p:txBody>
      </p:sp>
    </p:spTree>
    <p:extLst>
      <p:ext uri="{BB962C8B-B14F-4D97-AF65-F5344CB8AC3E}">
        <p14:creationId xmlns:p14="http://schemas.microsoft.com/office/powerpoint/2010/main" val="9877539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p:txBody>
          <a:bodyPr/>
          <a:lstStyle/>
          <a:p>
            <a:r>
              <a:rPr lang="en-US" dirty="0"/>
              <a:t>What genre does Flora and Ulysses fit into?  </a:t>
            </a:r>
            <a:r>
              <a:rPr lang="en-US" dirty="0" smtClean="0"/>
              <a:t>How does it fit several genres?</a:t>
            </a:r>
          </a:p>
          <a:p>
            <a:r>
              <a:rPr lang="en-US" dirty="0" smtClean="0"/>
              <a:t>Pick one of the genres that Flora and Ulysses fits and answer the following by looking at it through that lens:</a:t>
            </a:r>
          </a:p>
          <a:p>
            <a:pPr lvl="1"/>
            <a:r>
              <a:rPr lang="en-US" dirty="0" smtClean="0"/>
              <a:t>What lessons does the book teach related to this genre?</a:t>
            </a:r>
          </a:p>
          <a:p>
            <a:pPr lvl="1"/>
            <a:r>
              <a:rPr lang="en-US" dirty="0" smtClean="0"/>
              <a:t>As a text in this genre, what are the three most important events of the story?  How does viewing the story in this way shape what is important in it?</a:t>
            </a:r>
          </a:p>
        </p:txBody>
      </p:sp>
    </p:spTree>
    <p:extLst>
      <p:ext uri="{BB962C8B-B14F-4D97-AF65-F5344CB8AC3E}">
        <p14:creationId xmlns:p14="http://schemas.microsoft.com/office/powerpoint/2010/main" val="10404669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smtClean="0"/>
              <a:t>Censorship/Selection Terms</a:t>
            </a:r>
            <a:endParaRPr lang="en-US" sz="4800" dirty="0"/>
          </a:p>
        </p:txBody>
      </p:sp>
      <p:sp>
        <p:nvSpPr>
          <p:cNvPr id="3" name="Content Placeholder 2"/>
          <p:cNvSpPr>
            <a:spLocks noGrp="1"/>
          </p:cNvSpPr>
          <p:nvPr>
            <p:ph idx="1"/>
          </p:nvPr>
        </p:nvSpPr>
        <p:spPr/>
        <p:txBody>
          <a:bodyPr>
            <a:normAutofit fontScale="92500" lnSpcReduction="20000"/>
          </a:bodyPr>
          <a:lstStyle/>
          <a:p>
            <a:r>
              <a:rPr lang="en-US" dirty="0" smtClean="0"/>
              <a:t>Censorship:  government restriction or legislation of materials, including the banning of books</a:t>
            </a:r>
          </a:p>
          <a:p>
            <a:r>
              <a:rPr lang="en-US" dirty="0" smtClean="0"/>
              <a:t>Censorship can be on a large or small scale, and while institution can engage in censorship, removal of books from schools, libraries, or stores is the most common result</a:t>
            </a:r>
          </a:p>
          <a:p>
            <a:r>
              <a:rPr lang="en-US" dirty="0" smtClean="0"/>
              <a:t>Challenge:  a wr</a:t>
            </a:r>
            <a:r>
              <a:rPr lang="en-US" dirty="0"/>
              <a:t>i</a:t>
            </a:r>
            <a:r>
              <a:rPr lang="en-US" dirty="0" smtClean="0"/>
              <a:t>tten, oral, or public request directed to a librarian or teacher that a book be removed from a library or classroom</a:t>
            </a:r>
          </a:p>
          <a:p>
            <a:r>
              <a:rPr lang="en-US" dirty="0" smtClean="0"/>
              <a:t>Selection:  the process of choosing to include or omit certain books from classrooms, curricula, and libraries</a:t>
            </a:r>
          </a:p>
          <a:p>
            <a:r>
              <a:rPr lang="en-US" dirty="0" smtClean="0"/>
              <a:t>Prizing:  the giving of awards such as the Newbery Medal</a:t>
            </a:r>
            <a:endParaRPr lang="en-US" dirty="0"/>
          </a:p>
        </p:txBody>
      </p:sp>
    </p:spTree>
    <p:extLst>
      <p:ext uri="{BB962C8B-B14F-4D97-AF65-F5344CB8AC3E}">
        <p14:creationId xmlns:p14="http://schemas.microsoft.com/office/powerpoint/2010/main" val="3798284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1500" y="1781112"/>
            <a:ext cx="8001000" cy="4114800"/>
          </a:xfrm>
        </p:spPr>
        <p:txBody>
          <a:bodyPr>
            <a:noAutofit/>
          </a:bodyPr>
          <a:lstStyle/>
          <a:p>
            <a:r>
              <a:rPr lang="en-US" sz="1600" b="1" dirty="0" smtClean="0"/>
              <a:t>Newbery Medal</a:t>
            </a:r>
            <a:r>
              <a:rPr lang="en-US" sz="1600" dirty="0" smtClean="0"/>
              <a:t>:  the </a:t>
            </a:r>
            <a:r>
              <a:rPr lang="en-US" sz="1600" dirty="0"/>
              <a:t>author of the most distinguished </a:t>
            </a:r>
            <a:r>
              <a:rPr lang="en-US" sz="1600" dirty="0" smtClean="0"/>
              <a:t>American novel</a:t>
            </a:r>
            <a:endParaRPr lang="en-US" sz="1600" dirty="0"/>
          </a:p>
          <a:p>
            <a:r>
              <a:rPr lang="en-US" sz="1600" b="1" dirty="0" smtClean="0"/>
              <a:t>Caldecott Medal</a:t>
            </a:r>
            <a:r>
              <a:rPr lang="en-US" sz="1600" dirty="0" smtClean="0"/>
              <a:t>:  the </a:t>
            </a:r>
            <a:r>
              <a:rPr lang="en-US" sz="1600" dirty="0"/>
              <a:t>artist of the most distinguished American picture </a:t>
            </a:r>
            <a:r>
              <a:rPr lang="en-US" sz="1600" dirty="0" smtClean="0"/>
              <a:t>book</a:t>
            </a:r>
            <a:endParaRPr lang="en-US" sz="1600" dirty="0"/>
          </a:p>
          <a:p>
            <a:r>
              <a:rPr lang="en-US" sz="1600" b="1" dirty="0" err="1" smtClean="0"/>
              <a:t>Pura</a:t>
            </a:r>
            <a:r>
              <a:rPr lang="en-US" sz="1600" b="1" dirty="0" smtClean="0"/>
              <a:t> </a:t>
            </a:r>
            <a:r>
              <a:rPr lang="en-US" sz="1600" b="1" dirty="0" err="1" smtClean="0"/>
              <a:t>Belpré</a:t>
            </a:r>
            <a:r>
              <a:rPr lang="en-US" sz="1600" b="1" dirty="0"/>
              <a:t> </a:t>
            </a:r>
            <a:r>
              <a:rPr lang="en-US" sz="1600" b="1" dirty="0" smtClean="0"/>
              <a:t>Medal</a:t>
            </a:r>
            <a:r>
              <a:rPr lang="en-US" sz="1600" dirty="0" smtClean="0"/>
              <a:t>:  a </a:t>
            </a:r>
            <a:r>
              <a:rPr lang="en-US" sz="1600" dirty="0"/>
              <a:t>Latino/Latina writer and illustrator whose works best portray, affirm, and celebrate the Latino cultural experience </a:t>
            </a:r>
            <a:endParaRPr lang="en-US" sz="1600" dirty="0" smtClean="0"/>
          </a:p>
          <a:p>
            <a:r>
              <a:rPr lang="en-US" sz="1600" b="1" dirty="0" smtClean="0"/>
              <a:t>Theodor </a:t>
            </a:r>
            <a:r>
              <a:rPr lang="en-US" sz="1600" b="1" dirty="0"/>
              <a:t>Seuss Geisel </a:t>
            </a:r>
            <a:r>
              <a:rPr lang="en-US" sz="1600" b="1" dirty="0" smtClean="0"/>
              <a:t>Medal</a:t>
            </a:r>
            <a:r>
              <a:rPr lang="en-US" sz="1600" smtClean="0"/>
              <a:t>:  </a:t>
            </a:r>
            <a:r>
              <a:rPr lang="en-US" sz="1600" smtClean="0"/>
              <a:t>the </a:t>
            </a:r>
            <a:r>
              <a:rPr lang="en-US" sz="1600" dirty="0"/>
              <a:t>most distinguished </a:t>
            </a:r>
            <a:r>
              <a:rPr lang="en-US" sz="1600" dirty="0" smtClean="0"/>
              <a:t>beginning </a:t>
            </a:r>
            <a:r>
              <a:rPr lang="en-US" sz="1600" dirty="0"/>
              <a:t>reader books published in the United States </a:t>
            </a:r>
            <a:endParaRPr lang="en-US" sz="1600" dirty="0" smtClean="0"/>
          </a:p>
          <a:p>
            <a:r>
              <a:rPr lang="en-US" sz="1600" b="1" dirty="0" smtClean="0"/>
              <a:t>Robert F. </a:t>
            </a:r>
            <a:r>
              <a:rPr lang="en-US" sz="1600" b="1" dirty="0" err="1" smtClean="0"/>
              <a:t>Sibert</a:t>
            </a:r>
            <a:r>
              <a:rPr lang="en-US" sz="1600" b="1" dirty="0" smtClean="0"/>
              <a:t> Medal</a:t>
            </a:r>
            <a:r>
              <a:rPr lang="en-US" sz="1600" dirty="0" smtClean="0"/>
              <a:t>:   most </a:t>
            </a:r>
            <a:r>
              <a:rPr lang="en-US" sz="1600" dirty="0"/>
              <a:t>distinguished informational </a:t>
            </a:r>
            <a:r>
              <a:rPr lang="en-US" sz="1600" dirty="0" smtClean="0"/>
              <a:t>book</a:t>
            </a:r>
          </a:p>
          <a:p>
            <a:r>
              <a:rPr lang="en-US" sz="1600" b="1" dirty="0" smtClean="0"/>
              <a:t>NCTE </a:t>
            </a:r>
            <a:r>
              <a:rPr lang="en-US" sz="1600" b="1" dirty="0" err="1" smtClean="0"/>
              <a:t>Orbis</a:t>
            </a:r>
            <a:r>
              <a:rPr lang="en-US" sz="1600" b="1" dirty="0" smtClean="0"/>
              <a:t> </a:t>
            </a:r>
            <a:r>
              <a:rPr lang="en-US" sz="1600" b="1" dirty="0" err="1" smtClean="0"/>
              <a:t>Pictus</a:t>
            </a:r>
            <a:r>
              <a:rPr lang="en-US" sz="1600" b="1" dirty="0" smtClean="0"/>
              <a:t> Award</a:t>
            </a:r>
            <a:r>
              <a:rPr lang="en-US" sz="1600" dirty="0" smtClean="0"/>
              <a:t>:  promotes and recognizes excellent in the writing of nonfiction for children</a:t>
            </a:r>
            <a:endParaRPr lang="en-US" sz="1600" dirty="0"/>
          </a:p>
          <a:p>
            <a:r>
              <a:rPr lang="en-US" sz="1600" b="1" dirty="0" smtClean="0"/>
              <a:t>Coretta </a:t>
            </a:r>
            <a:r>
              <a:rPr lang="en-US" sz="1600" b="1" dirty="0"/>
              <a:t>Scott King Book </a:t>
            </a:r>
            <a:r>
              <a:rPr lang="en-US" sz="1600" b="1" dirty="0" smtClean="0"/>
              <a:t>Awards:  </a:t>
            </a:r>
            <a:r>
              <a:rPr lang="en-US" sz="1600" dirty="0" smtClean="0"/>
              <a:t>outstanding </a:t>
            </a:r>
            <a:r>
              <a:rPr lang="en-US" sz="1600" dirty="0"/>
              <a:t>African American </a:t>
            </a:r>
            <a:r>
              <a:rPr lang="en-US" sz="1600" dirty="0" smtClean="0"/>
              <a:t>authors/illustrators that </a:t>
            </a:r>
            <a:r>
              <a:rPr lang="en-US" sz="1600" dirty="0"/>
              <a:t>demonstrate an appreciation of African American culture and universal human </a:t>
            </a:r>
            <a:r>
              <a:rPr lang="en-US" sz="1600" dirty="0" smtClean="0"/>
              <a:t>values</a:t>
            </a:r>
          </a:p>
        </p:txBody>
      </p:sp>
      <p:sp>
        <p:nvSpPr>
          <p:cNvPr id="3" name="Title 2"/>
          <p:cNvSpPr>
            <a:spLocks noGrp="1"/>
          </p:cNvSpPr>
          <p:nvPr>
            <p:ph type="title"/>
          </p:nvPr>
        </p:nvSpPr>
        <p:spPr/>
        <p:txBody>
          <a:bodyPr/>
          <a:lstStyle/>
          <a:p>
            <a:r>
              <a:rPr lang="en-US" dirty="0" smtClean="0"/>
              <a:t>Awards</a:t>
            </a:r>
            <a:endParaRPr lang="en-US" dirty="0"/>
          </a:p>
        </p:txBody>
      </p:sp>
    </p:spTree>
    <p:extLst>
      <p:ext uri="{BB962C8B-B14F-4D97-AF65-F5344CB8AC3E}">
        <p14:creationId xmlns:p14="http://schemas.microsoft.com/office/powerpoint/2010/main" val="2197149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Newbery Award</a:t>
            </a:r>
            <a:endParaRPr lang="en-US" dirty="0"/>
          </a:p>
        </p:txBody>
      </p:sp>
      <p:sp>
        <p:nvSpPr>
          <p:cNvPr id="3" name="Content Placeholder 2"/>
          <p:cNvSpPr>
            <a:spLocks noGrp="1"/>
          </p:cNvSpPr>
          <p:nvPr>
            <p:ph idx="1"/>
          </p:nvPr>
        </p:nvSpPr>
        <p:spPr>
          <a:xfrm>
            <a:off x="412998" y="1739815"/>
            <a:ext cx="8314377" cy="4795553"/>
          </a:xfrm>
        </p:spPr>
        <p:txBody>
          <a:bodyPr>
            <a:noAutofit/>
          </a:bodyPr>
          <a:lstStyle/>
          <a:p>
            <a:r>
              <a:rPr lang="en-US" sz="1800" dirty="0" smtClean="0"/>
              <a:t>Awarded to the </a:t>
            </a:r>
            <a:r>
              <a:rPr lang="en-US" sz="1800" dirty="0"/>
              <a:t>author of the most distinguished contribution to American literature for children published by an American publisher in the United States in English during the preceding year. </a:t>
            </a:r>
            <a:endParaRPr lang="en-US" sz="1800" dirty="0" smtClean="0"/>
          </a:p>
          <a:p>
            <a:r>
              <a:rPr lang="en-US" sz="1800" dirty="0"/>
              <a:t>C</a:t>
            </a:r>
            <a:r>
              <a:rPr lang="en-US" sz="1800" dirty="0" smtClean="0"/>
              <a:t>ommittee </a:t>
            </a:r>
            <a:r>
              <a:rPr lang="en-US" sz="1800" dirty="0"/>
              <a:t>members need to consider the following:</a:t>
            </a:r>
          </a:p>
          <a:p>
            <a:pPr lvl="1"/>
            <a:r>
              <a:rPr lang="en-US" sz="1600" dirty="0"/>
              <a:t>Interpretation of the theme or concept</a:t>
            </a:r>
          </a:p>
          <a:p>
            <a:pPr lvl="1"/>
            <a:r>
              <a:rPr lang="en-US" sz="1600" dirty="0"/>
              <a:t>Presentation of information including accuracy, clarity, and organization</a:t>
            </a:r>
          </a:p>
          <a:p>
            <a:pPr lvl="1"/>
            <a:r>
              <a:rPr lang="en-US" sz="1600" dirty="0"/>
              <a:t>Development of a plot</a:t>
            </a:r>
          </a:p>
          <a:p>
            <a:pPr lvl="1"/>
            <a:r>
              <a:rPr lang="en-US" sz="1600" dirty="0"/>
              <a:t>Delineation of </a:t>
            </a:r>
            <a:r>
              <a:rPr lang="en-US" sz="1600" dirty="0" smtClean="0"/>
              <a:t>characters and a setting</a:t>
            </a:r>
            <a:endParaRPr lang="en-US" sz="1600" dirty="0"/>
          </a:p>
          <a:p>
            <a:pPr lvl="1"/>
            <a:r>
              <a:rPr lang="en-US" sz="1600" dirty="0" smtClean="0"/>
              <a:t>Appropriateness </a:t>
            </a:r>
            <a:r>
              <a:rPr lang="en-US" sz="1600" dirty="0"/>
              <a:t>of </a:t>
            </a:r>
            <a:r>
              <a:rPr lang="en-US" sz="1600" dirty="0" smtClean="0"/>
              <a:t>style</a:t>
            </a:r>
            <a:endParaRPr lang="en-US" sz="1600" dirty="0"/>
          </a:p>
          <a:p>
            <a:r>
              <a:rPr lang="en-US" sz="1800" dirty="0"/>
              <a:t>Each book is to be considered as a contribution to American literature. The committee is to make its decision primarily on the text. Other components of a book, such as illustrations, overall design of the book, etc., may be considered when they make the book less effective.</a:t>
            </a:r>
          </a:p>
          <a:p>
            <a:endParaRPr lang="en-US" sz="1800" dirty="0"/>
          </a:p>
        </p:txBody>
      </p:sp>
    </p:spTree>
    <p:extLst>
      <p:ext uri="{BB962C8B-B14F-4D97-AF65-F5344CB8AC3E}">
        <p14:creationId xmlns:p14="http://schemas.microsoft.com/office/powerpoint/2010/main" val="8176410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p:txBody>
          <a:bodyPr/>
          <a:lstStyle/>
          <a:p>
            <a:r>
              <a:rPr lang="en-US" dirty="0" smtClean="0"/>
              <a:t>Why (do you think) that Flora and Ulysses won the Newbery medal last year?</a:t>
            </a:r>
          </a:p>
          <a:p>
            <a:r>
              <a:rPr lang="en-US" dirty="0" smtClean="0"/>
              <a:t>What qualities do you think should be the criteria for the Newbery medal?</a:t>
            </a:r>
          </a:p>
          <a:p>
            <a:r>
              <a:rPr lang="en-US" dirty="0" smtClean="0"/>
              <a:t>How can the Newbery medal (or other prizing for children’s literature) reflect trends in books written for children and how society views these books?</a:t>
            </a:r>
          </a:p>
        </p:txBody>
      </p:sp>
    </p:spTree>
    <p:extLst>
      <p:ext uri="{BB962C8B-B14F-4D97-AF65-F5344CB8AC3E}">
        <p14:creationId xmlns:p14="http://schemas.microsoft.com/office/powerpoint/2010/main" val="17621147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Travelogue">
  <a:themeElements>
    <a:clrScheme name="Travelogue">
      <a:dk1>
        <a:sysClr val="windowText" lastClr="000000"/>
      </a:dk1>
      <a:lt1>
        <a:srgbClr val="EAC968"/>
      </a:lt1>
      <a:dk2>
        <a:srgbClr val="2A2515"/>
      </a:dk2>
      <a:lt2>
        <a:srgbClr val="82682C"/>
      </a:lt2>
      <a:accent1>
        <a:srgbClr val="B74D21"/>
      </a:accent1>
      <a:accent2>
        <a:srgbClr val="A32323"/>
      </a:accent2>
      <a:accent3>
        <a:srgbClr val="4576A3"/>
      </a:accent3>
      <a:accent4>
        <a:srgbClr val="615D9A"/>
      </a:accent4>
      <a:accent5>
        <a:srgbClr val="67924B"/>
      </a:accent5>
      <a:accent6>
        <a:srgbClr val="BF7B1B"/>
      </a:accent6>
      <a:hlink>
        <a:srgbClr val="99350B"/>
      </a:hlink>
      <a:folHlink>
        <a:srgbClr val="785140"/>
      </a:folHlink>
    </a:clrScheme>
    <a:fontScheme name="Travelogue">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Travelogue">
      <a:fillStyleLst>
        <a:solidFill>
          <a:schemeClr val="phClr"/>
        </a:solidFill>
        <a:blipFill rotWithShape="1">
          <a:blip xmlns:r="http://schemas.openxmlformats.org/officeDocument/2006/relationships" r:embed="rId1">
            <a:duotone>
              <a:schemeClr val="phClr">
                <a:shade val="20000"/>
                <a:satMod val="130000"/>
              </a:schemeClr>
              <a:schemeClr val="phClr">
                <a:tint val="80000"/>
                <a:satMod val="150000"/>
              </a:schemeClr>
            </a:duotone>
          </a:blip>
          <a:tile tx="0" ty="0" sx="50000" sy="50000" flip="none" algn="tl"/>
        </a:blipFill>
        <a:blipFill rotWithShape="1">
          <a:blip xmlns:r="http://schemas.openxmlformats.org/officeDocument/2006/relationships" r:embed="rId2">
            <a:duotone>
              <a:schemeClr val="phClr">
                <a:shade val="20000"/>
                <a:satMod val="130000"/>
              </a:schemeClr>
              <a:schemeClr val="phClr">
                <a:tint val="80000"/>
                <a:satMod val="150000"/>
              </a:schemeClr>
            </a:duotone>
          </a:blip>
          <a:tile tx="0" ty="0" sx="50000" sy="50000" flip="none" algn="tl"/>
        </a:blip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dir="6600000" sx="102000" sy="102000" rotWithShape="0">
              <a:srgbClr val="000000">
                <a:alpha val="35000"/>
              </a:srgbClr>
            </a:outerShdw>
          </a:effectLst>
        </a:effectStyle>
        <a:effectStyle>
          <a:effectLst>
            <a:outerShdw blurRad="88900" dist="63500" dir="2400000" rotWithShape="0">
              <a:srgbClr val="000000">
                <a:alpha val="50000"/>
              </a:srgbClr>
            </a:outerShdw>
          </a:effectLst>
          <a:scene3d>
            <a:camera prst="orthographicFront">
              <a:rot lat="0" lon="0" rev="0"/>
            </a:camera>
            <a:lightRig rig="sunset" dir="t">
              <a:rot lat="0" lon="0" rev="4200000"/>
            </a:lightRig>
          </a:scene3d>
          <a:sp3d>
            <a:bevelT w="63500" h="25400" prst="coolSlant"/>
          </a:sp3d>
        </a:effectStyle>
      </a:effectStyleLst>
      <a:bgFillStyleLst>
        <a:solidFill>
          <a:schemeClr val="phClr"/>
        </a:solidFill>
        <a:gradFill rotWithShape="1">
          <a:gsLst>
            <a:gs pos="0">
              <a:schemeClr val="phClr">
                <a:tint val="50000"/>
                <a:shade val="90000"/>
                <a:hueMod val="85000"/>
                <a:satMod val="300000"/>
                <a:lumMod val="100000"/>
              </a:schemeClr>
            </a:gs>
            <a:gs pos="40000">
              <a:schemeClr val="phClr">
                <a:tint val="45000"/>
                <a:shade val="99000"/>
                <a:hueMod val="95000"/>
                <a:satMod val="300000"/>
                <a:lumMod val="100000"/>
              </a:schemeClr>
            </a:gs>
            <a:gs pos="100000">
              <a:schemeClr val="phClr">
                <a:shade val="20000"/>
                <a:hueMod val="95000"/>
                <a:satMod val="255000"/>
                <a:lumMod val="100000"/>
              </a:schemeClr>
            </a:gs>
          </a:gsLst>
          <a:path path="circle">
            <a:fillToRect l="50000" t="-80000" r="50000" b="180000"/>
          </a:path>
        </a:gradFill>
        <a:gradFill rotWithShape="1">
          <a:gsLst>
            <a:gs pos="0">
              <a:schemeClr val="phClr">
                <a:tint val="70000"/>
                <a:satMod val="2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Travelogue.thmx</Template>
  <TotalTime>42</TotalTime>
  <Words>853</Words>
  <Application>Microsoft Macintosh PowerPoint</Application>
  <PresentationFormat>On-screen Show (4:3)</PresentationFormat>
  <Paragraphs>75</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Travelogue</vt:lpstr>
      <vt:lpstr>Topics in Literature for Children:  Genre, Censorship, and Selection</vt:lpstr>
      <vt:lpstr>What is Genre?</vt:lpstr>
      <vt:lpstr>Fantasy</vt:lpstr>
      <vt:lpstr>Types of Fantasy</vt:lpstr>
      <vt:lpstr>Realism</vt:lpstr>
      <vt:lpstr>Magical Realism</vt:lpstr>
      <vt:lpstr>Other Genres</vt:lpstr>
      <vt:lpstr>Genres:  Big and Small</vt:lpstr>
      <vt:lpstr>Discussion</vt:lpstr>
      <vt:lpstr>Censorship/Selection Terms</vt:lpstr>
      <vt:lpstr>Awards</vt:lpstr>
      <vt:lpstr>Newbery Award</vt:lpstr>
      <vt:lpstr>Discussion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Topics in Literature for Children:  Genre, Censorship, and Selection</dc:title>
  <dc:creator>UT Chattanooga</dc:creator>
  <cp:lastModifiedBy>Meghann Meeusen</cp:lastModifiedBy>
  <cp:revision>7</cp:revision>
  <dcterms:created xsi:type="dcterms:W3CDTF">2015-01-23T18:56:54Z</dcterms:created>
  <dcterms:modified xsi:type="dcterms:W3CDTF">2016-01-28T16:52:25Z</dcterms:modified>
</cp:coreProperties>
</file>