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7805FE-CE18-4A04-9F64-DB8031BC76E6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3E39FCA-A840-444F-A6A2-83CFF148A8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0"/>
            <a:ext cx="4495800" cy="1466851"/>
          </a:xfrm>
        </p:spPr>
        <p:txBody>
          <a:bodyPr>
            <a:normAutofit/>
          </a:bodyPr>
          <a:lstStyle/>
          <a:p>
            <a:r>
              <a:rPr lang="en-US" b="1" dirty="0"/>
              <a:t>The Complications of </a:t>
            </a:r>
            <a:r>
              <a:rPr lang="en-US" b="1" dirty="0" smtClean="0"/>
              <a:t>“Appropriateness” </a:t>
            </a:r>
            <a:br>
              <a:rPr lang="en-US" b="1" dirty="0" smtClean="0"/>
            </a:br>
            <a:r>
              <a:rPr lang="en-US" b="1" dirty="0" smtClean="0"/>
              <a:t>A </a:t>
            </a:r>
            <a:r>
              <a:rPr lang="en-US" b="1" dirty="0"/>
              <a:t>Game of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Meghann</a:t>
            </a:r>
            <a:r>
              <a:rPr lang="en-US" dirty="0" smtClean="0"/>
              <a:t> </a:t>
            </a:r>
            <a:r>
              <a:rPr lang="en-US" dirty="0" err="1" smtClean="0"/>
              <a:t>Meeusen</a:t>
            </a:r>
            <a:endParaRPr lang="en-US" dirty="0" smtClean="0"/>
          </a:p>
          <a:p>
            <a:r>
              <a:rPr lang="en-US" dirty="0" smtClean="0"/>
              <a:t>ENG 170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599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We Can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What is the reading level of this book?  At what reading level will a child be able to decipher the language</a:t>
            </a:r>
            <a:r>
              <a:rPr lang="en-US" sz="2800" dirty="0" smtClean="0"/>
              <a:t>?</a:t>
            </a:r>
          </a:p>
          <a:p>
            <a:r>
              <a:rPr lang="en-US" sz="2800" dirty="0"/>
              <a:t>What age group is this book marketed to?</a:t>
            </a:r>
          </a:p>
          <a:p>
            <a:r>
              <a:rPr lang="en-US" sz="2800" dirty="0"/>
              <a:t> </a:t>
            </a:r>
            <a:r>
              <a:rPr lang="en-US" sz="2800" dirty="0" smtClean="0"/>
              <a:t>How </a:t>
            </a:r>
            <a:r>
              <a:rPr lang="en-US" sz="2800" dirty="0"/>
              <a:t>old are children who are reading this book?</a:t>
            </a:r>
          </a:p>
          <a:p>
            <a:r>
              <a:rPr lang="en-US" sz="2800" dirty="0"/>
              <a:t> </a:t>
            </a:r>
            <a:r>
              <a:rPr lang="en-US" sz="2800" dirty="0" smtClean="0"/>
              <a:t>At </a:t>
            </a:r>
            <a:r>
              <a:rPr lang="en-US" sz="2800" dirty="0"/>
              <a:t>what age can you teach this book?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904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“Appropriate”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But “appropriate” is more difficult, because it often signals what age children “should” read this book, which is actually based on two questions</a:t>
            </a:r>
            <a:r>
              <a:rPr lang="en-US" sz="2800" dirty="0" smtClean="0"/>
              <a:t>...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How do I, as an adult, feel about the content of this book?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do I, as an adult, think the reaction of a child will be when reading this book?</a:t>
            </a:r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923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Answers??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Answering these questions depends on many factors:</a:t>
            </a:r>
          </a:p>
          <a:p>
            <a:pPr lvl="1" fontAlgn="base"/>
            <a:r>
              <a:rPr lang="en-US" sz="2400" dirty="0"/>
              <a:t>a person's individual perspective</a:t>
            </a:r>
          </a:p>
          <a:p>
            <a:pPr lvl="1" fontAlgn="base"/>
            <a:r>
              <a:rPr lang="en-US" sz="2400" dirty="0"/>
              <a:t>personal values </a:t>
            </a:r>
          </a:p>
          <a:p>
            <a:pPr lvl="1" fontAlgn="base"/>
            <a:r>
              <a:rPr lang="en-US" sz="2400" dirty="0" err="1"/>
              <a:t>positionality</a:t>
            </a:r>
            <a:r>
              <a:rPr lang="en-US" sz="2400" dirty="0"/>
              <a:t> (parent, teacher, aunt, publisher)</a:t>
            </a:r>
          </a:p>
          <a:p>
            <a:pPr lvl="1" fontAlgn="base"/>
            <a:r>
              <a:rPr lang="en-US" sz="2400" dirty="0"/>
              <a:t>beliefs about </a:t>
            </a:r>
            <a:r>
              <a:rPr lang="en-US" sz="2400" dirty="0" smtClean="0"/>
              <a:t>children</a:t>
            </a:r>
          </a:p>
          <a:p>
            <a:pPr lvl="1" fontAlgn="base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273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>
            <a:no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Who </a:t>
            </a:r>
            <a:r>
              <a:rPr lang="en-US" dirty="0"/>
              <a:t>makes these decisions and what do they reveal?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 smtClean="0"/>
              <a:t>Adults </a:t>
            </a:r>
            <a:r>
              <a:rPr lang="en-US" dirty="0"/>
              <a:t>as the “arbiter” of good and the mediating force of books—deciding what should be read, by whom and when</a:t>
            </a:r>
            <a:r>
              <a:rPr lang="en-US" dirty="0" smtClean="0"/>
              <a:t>.</a:t>
            </a:r>
          </a:p>
          <a:p>
            <a:r>
              <a:rPr lang="en-US" dirty="0"/>
              <a:t>What ideas about children are common in our culture? 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are these beliefs formed?  </a:t>
            </a:r>
            <a:endParaRPr lang="en-US" dirty="0" smtClean="0"/>
          </a:p>
          <a:p>
            <a:r>
              <a:rPr lang="en-US" dirty="0" smtClean="0"/>
              <a:t>Who </a:t>
            </a:r>
            <a:r>
              <a:rPr lang="en-US" dirty="0"/>
              <a:t>shares these beliefs and who diverts from them? 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are our personal beliefs about children and childhood?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8406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this to the Novel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Which of these ideas are reinforced by </a:t>
            </a:r>
            <a:r>
              <a:rPr lang="en-US" sz="2800" dirty="0" smtClean="0"/>
              <a:t>this week’s reading and </a:t>
            </a:r>
            <a:r>
              <a:rPr lang="en-US" sz="2800" dirty="0"/>
              <a:t>what are at odds with the novel?</a:t>
            </a:r>
          </a:p>
          <a:p>
            <a:r>
              <a:rPr lang="en-US" sz="2800" dirty="0"/>
              <a:t> </a:t>
            </a:r>
            <a:r>
              <a:rPr lang="en-US" sz="2800" dirty="0" smtClean="0"/>
              <a:t>How </a:t>
            </a:r>
            <a:r>
              <a:rPr lang="en-US" sz="2800" dirty="0"/>
              <a:t>does this novel depict children and how does it redefine “children’s literature”?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31986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</TotalTime>
  <Words>230</Words>
  <Application>Microsoft Office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Oriel</vt:lpstr>
      <vt:lpstr>The Complications of “Appropriateness”  A Game of Questions</vt:lpstr>
      <vt:lpstr>Questions We Can Answer</vt:lpstr>
      <vt:lpstr>“Appropriate”</vt:lpstr>
      <vt:lpstr>Answers??</vt:lpstr>
      <vt:lpstr> Who makes these decisions and what do they reveal?   </vt:lpstr>
      <vt:lpstr>Applying this to the Novel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Complications of “Appropriateness”  A Game of Questions</dc:title>
  <dc:creator>Meeusen, Meghann</dc:creator>
  <cp:lastModifiedBy>Meghann</cp:lastModifiedBy>
  <cp:revision>3</cp:revision>
  <dcterms:created xsi:type="dcterms:W3CDTF">2013-09-09T15:59:05Z</dcterms:created>
  <dcterms:modified xsi:type="dcterms:W3CDTF">2014-03-31T01:56:17Z</dcterms:modified>
</cp:coreProperties>
</file>